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tiff" Extension="tif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notesSlide+xml" PartName="/ppt/notesSlides/notesSlide1.xml"/>
  <Override ContentType="application/inkml+xml" PartName="/ppt/ink/ink1.xml"/>
  <Override ContentType="application/inkml+xml" PartName="/ppt/ink/ink2.xml"/>
  <Override ContentType="application/inkml+xml" PartName="/ppt/ink/ink3.xml"/>
  <Override ContentType="application/inkml+xml" PartName="/ppt/ink/ink4.xml"/>
  <Override ContentType="application/inkml+xml" PartName="/ppt/ink/ink5.xml"/>
  <Override ContentType="application/inkml+xml" PartName="/ppt/ink/ink6.xml"/>
  <Override ContentType="application/inkml+xml" PartName="/ppt/ink/ink7.xml"/>
  <Override ContentType="application/inkml+xml" PartName="/ppt/ink/ink8.xml"/>
  <Override ContentType="application/inkml+xml" PartName="/ppt/ink/ink9.xml"/>
  <Override ContentType="application/inkml+xml" PartName="/ppt/ink/ink10.xml"/>
  <Override ContentType="application/inkml+xml" PartName="/ppt/ink/ink11.xml"/>
  <Override ContentType="application/inkml+xml" PartName="/ppt/ink/ink12.xml"/>
  <Override ContentType="application/inkml+xml" PartName="/ppt/ink/ink13.xml"/>
  <Override ContentType="application/inkml+xml" PartName="/ppt/ink/ink14.xml"/>
  <Override ContentType="application/inkml+xml" PartName="/ppt/ink/ink15.xml"/>
  <Override ContentType="application/inkml+xml" PartName="/ppt/ink/ink16.xml"/>
  <Override ContentType="application/inkml+xml" PartName="/ppt/ink/ink17.xml"/>
  <Override ContentType="application/inkml+xml" PartName="/ppt/ink/ink18.xml"/>
  <Override ContentType="application/inkml+xml" PartName="/ppt/ink/ink19.xml"/>
  <Override ContentType="application/inkml+xml" PartName="/ppt/ink/ink20.xml"/>
  <Override ContentType="application/inkml+xml" PartName="/ppt/ink/ink21.xml"/>
  <Override ContentType="application/inkml+xml" PartName="/ppt/ink/ink22.xml"/>
  <Override ContentType="application/inkml+xml" PartName="/ppt/ink/ink23.xml"/>
  <Override ContentType="application/inkml+xml" PartName="/ppt/ink/ink24.xml"/>
  <Override ContentType="application/inkml+xml" PartName="/ppt/ink/ink25.xml"/>
  <Override ContentType="application/inkml+xml" PartName="/ppt/ink/ink26.xml"/>
  <Override ContentType="application/inkml+xml" PartName="/ppt/ink/ink2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inkml+xml" PartName="/ppt/ink/ink28.xml"/>
  <Override ContentType="application/inkml+xml" PartName="/ppt/ink/ink29.xml"/>
  <Override ContentType="application/inkml+xml" PartName="/ppt/ink/ink30.xml"/>
  <Override ContentType="application/inkml+xml" PartName="/ppt/ink/ink31.xml"/>
  <Override ContentType="application/inkml+xml" PartName="/ppt/ink/ink32.xml"/>
  <Override ContentType="application/inkml+xml" PartName="/ppt/ink/ink33.xml"/>
  <Override ContentType="application/inkml+xml" PartName="/ppt/ink/ink34.xml"/>
  <Override ContentType="application/inkml+xml" PartName="/ppt/ink/ink35.xml"/>
  <Override ContentType="application/inkml+xml" PartName="/ppt/ink/ink3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7008" r:id="rId2"/>
  </p:sldMasterIdLst>
  <p:notesMasterIdLst>
    <p:notesMasterId r:id="rId81"/>
  </p:notesMasterIdLst>
  <p:handoutMasterIdLst>
    <p:handoutMasterId r:id="rId82"/>
  </p:handoutMasterIdLst>
  <p:sldIdLst>
    <p:sldId id="9271" r:id="rId3"/>
    <p:sldId id="8382" r:id="rId4"/>
    <p:sldId id="8383" r:id="rId5"/>
    <p:sldId id="9335" r:id="rId6"/>
    <p:sldId id="9334" r:id="rId7"/>
    <p:sldId id="9688" r:id="rId8"/>
    <p:sldId id="7737" r:id="rId9"/>
    <p:sldId id="9298" r:id="rId10"/>
    <p:sldId id="9673" r:id="rId11"/>
    <p:sldId id="9162" r:id="rId12"/>
    <p:sldId id="8387" r:id="rId13"/>
    <p:sldId id="8388" r:id="rId14"/>
    <p:sldId id="8389" r:id="rId15"/>
    <p:sldId id="8390" r:id="rId16"/>
    <p:sldId id="8391" r:id="rId17"/>
    <p:sldId id="8766" r:id="rId18"/>
    <p:sldId id="2332" r:id="rId19"/>
    <p:sldId id="8395" r:id="rId20"/>
    <p:sldId id="8394" r:id="rId21"/>
    <p:sldId id="8923" r:id="rId22"/>
    <p:sldId id="8924" r:id="rId23"/>
    <p:sldId id="8925" r:id="rId24"/>
    <p:sldId id="8926" r:id="rId25"/>
    <p:sldId id="9184" r:id="rId26"/>
    <p:sldId id="9186" r:id="rId27"/>
    <p:sldId id="9187" r:id="rId28"/>
    <p:sldId id="9191" r:id="rId29"/>
    <p:sldId id="9185" r:id="rId30"/>
    <p:sldId id="8392" r:id="rId31"/>
    <p:sldId id="8890" r:id="rId32"/>
    <p:sldId id="8393" r:id="rId33"/>
    <p:sldId id="8891" r:id="rId34"/>
    <p:sldId id="8921" r:id="rId35"/>
    <p:sldId id="3210" r:id="rId36"/>
    <p:sldId id="8396" r:id="rId37"/>
    <p:sldId id="8397" r:id="rId38"/>
    <p:sldId id="8827" r:id="rId39"/>
    <p:sldId id="8398" r:id="rId40"/>
    <p:sldId id="7638" r:id="rId41"/>
    <p:sldId id="7706" r:id="rId42"/>
    <p:sldId id="8851" r:id="rId43"/>
    <p:sldId id="8399" r:id="rId44"/>
    <p:sldId id="9061" r:id="rId45"/>
    <p:sldId id="8400" r:id="rId46"/>
    <p:sldId id="8883" r:id="rId47"/>
    <p:sldId id="9253" r:id="rId48"/>
    <p:sldId id="9218" r:id="rId49"/>
    <p:sldId id="9193" r:id="rId50"/>
    <p:sldId id="9196" r:id="rId51"/>
    <p:sldId id="9273" r:id="rId52"/>
    <p:sldId id="9339" r:id="rId53"/>
    <p:sldId id="9570" r:id="rId54"/>
    <p:sldId id="9571" r:id="rId55"/>
    <p:sldId id="9572" r:id="rId56"/>
    <p:sldId id="9573" r:id="rId57"/>
    <p:sldId id="9574" r:id="rId58"/>
    <p:sldId id="9591" r:id="rId59"/>
    <p:sldId id="9592" r:id="rId60"/>
    <p:sldId id="9593" r:id="rId61"/>
    <p:sldId id="9594" r:id="rId62"/>
    <p:sldId id="9599" r:id="rId63"/>
    <p:sldId id="9600" r:id="rId64"/>
    <p:sldId id="9603" r:id="rId65"/>
    <p:sldId id="9598" r:id="rId66"/>
    <p:sldId id="9604" r:id="rId67"/>
    <p:sldId id="9605" r:id="rId68"/>
    <p:sldId id="9275" r:id="rId69"/>
    <p:sldId id="9613" r:id="rId70"/>
    <p:sldId id="9614" r:id="rId71"/>
    <p:sldId id="8126" r:id="rId72"/>
    <p:sldId id="8406" r:id="rId73"/>
    <p:sldId id="8698" r:id="rId74"/>
    <p:sldId id="8699" r:id="rId75"/>
    <p:sldId id="9684" r:id="rId76"/>
    <p:sldId id="8700" r:id="rId77"/>
    <p:sldId id="8701" r:id="rId78"/>
    <p:sldId id="8702" r:id="rId79"/>
    <p:sldId id="8703" r:id="rId80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188">
          <p15:clr>
            <a:srgbClr val="A4A3A4"/>
          </p15:clr>
        </p15:guide>
        <p15:guide id="3" orient="horz" pos="972">
          <p15:clr>
            <a:srgbClr val="A4A3A4"/>
          </p15:clr>
        </p15:guide>
        <p15:guide id="4" orient="horz" pos="756">
          <p15:clr>
            <a:srgbClr val="A4A3A4"/>
          </p15:clr>
        </p15:guide>
        <p15:guide id="5" orient="horz" pos="1080">
          <p15:clr>
            <a:srgbClr val="A4A3A4"/>
          </p15:clr>
        </p15:guide>
        <p15:guide id="6" orient="horz" pos="1404">
          <p15:clr>
            <a:srgbClr val="A4A3A4"/>
          </p15:clr>
        </p15:guide>
        <p15:guide id="7" orient="horz" pos="1296">
          <p15:clr>
            <a:srgbClr val="A4A3A4"/>
          </p15:clr>
        </p15:guide>
        <p15:guide id="8" orient="horz" pos="864">
          <p15:clr>
            <a:srgbClr val="A4A3A4"/>
          </p15:clr>
        </p15:guide>
        <p15:guide id="9" pos="2880">
          <p15:clr>
            <a:srgbClr val="A4A3A4"/>
          </p15:clr>
        </p15:guide>
        <p15:guide id="10" pos="1728">
          <p15:clr>
            <a:srgbClr val="A4A3A4"/>
          </p15:clr>
        </p15:guide>
        <p15:guide id="11" pos="721">
          <p15:clr>
            <a:srgbClr val="A4A3A4"/>
          </p15:clr>
        </p15:guide>
        <p15:guide id="12" pos="1144">
          <p15:clr>
            <a:srgbClr val="A4A3A4"/>
          </p15:clr>
        </p15:guide>
        <p15:guide id="13" pos="3455">
          <p15:clr>
            <a:srgbClr val="A4A3A4"/>
          </p15:clr>
        </p15:guide>
        <p15:guide id="14" pos="5184">
          <p15:clr>
            <a:srgbClr val="A4A3A4"/>
          </p15:clr>
        </p15:guide>
        <p15:guide id="15" pos="2305">
          <p15:clr>
            <a:srgbClr val="A4A3A4"/>
          </p15:clr>
        </p15:guide>
        <p15:guide id="16" pos="40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762"/>
  </p:normalViewPr>
  <p:slideViewPr>
    <p:cSldViewPr snapToObjects="1">
      <p:cViewPr varScale="1">
        <p:scale>
          <a:sx n="146" d="100"/>
          <a:sy n="146" d="100"/>
        </p:scale>
        <p:origin x="176" y="424"/>
      </p:cViewPr>
      <p:guideLst>
        <p:guide orient="horz" pos="1620"/>
        <p:guide orient="horz" pos="1188"/>
        <p:guide orient="horz" pos="972"/>
        <p:guide orient="horz" pos="756"/>
        <p:guide orient="horz" pos="1080"/>
        <p:guide orient="horz" pos="1404"/>
        <p:guide orient="horz" pos="1296"/>
        <p:guide orient="horz" pos="864"/>
        <p:guide pos="2880"/>
        <p:guide pos="1728"/>
        <p:guide pos="721"/>
        <p:guide pos="1144"/>
        <p:guide pos="3455"/>
        <p:guide pos="5184"/>
        <p:guide pos="2305"/>
        <p:guide pos="40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121" d="100"/>
          <a:sy n="121" d="100"/>
        </p:scale>
        <p:origin x="324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1572B0-E19B-6603-B0CD-F7288D0F32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CCE5AE-E6BB-B8F4-DEF5-317DC00050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48F66C0-2433-F848-83B6-4981FD5696FC}" type="datetime1">
              <a:rPr lang="en-US" altLang="en-US"/>
              <a:pPr>
                <a:defRPr/>
              </a:pPr>
              <a:t>3/12/24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0F6A8-ECA1-5C61-2326-C49BA9E053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DBD9B3-3770-23CC-3562-508584466C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693BCD9-5836-6346-B1E4-D730866DEF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8T18:58:54.7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95 24575,'67'63'0,"0"0"0,0 0 0,0-1 0,0 1 0,0 0 0,0 0 0,-1 0 0,1 0 0,10-7 0,-10-13 0,11 12 0,-17-6 0,10 15 0,8 8 0,5 5 0,0 0 0,-3-6 0,-6-9 0,-9-15 0,-13-19 0,10-20 0,-9-13 0,-2 5 0,-2 0 0,39-5 0,-7-8 0,-9-10 0,-15-7 0,-16 2 0,-20 7 0,-11 10 0,0-1 0,21-17 0,32-29 0,-21 19 0,4-2 0,5-5 0,1 1 0,-3 3 0,-1 1 0,-6 5 0,0 1 0,-3 2 0,-1 1 0,33-28 0,-7 5 0,-1 4 0,-7 8 0,-1 7 0,1 2 0,-5 8 0,5-1 0,5-2 0,7-1 0,5-2 0,4-1 0,0 0 0,3 0 0,0 4 0,-7 4 0,-4 8 0,-10 6 0,-8 6 0,-7 4 0,2 5 0,14 5 0,25 11 0,-33-4 0,2 3 0,2 3 0,-2 4 0,-2 3 0,-3 3 0,-7 2 0,-3 2 0,-5 2 0,-2 0 0,1 3 0,1-1 0,4 1 0,5-2 0,10 1 0,5-2 0,12-1 0,3-2 0,4-2 0,0-3 0,-6-2 0,-2-3 0,-14-4 0,-4-2 0,18 5 0,-22-12 0,-15-15 0,-5-11 0,1-1 0,1 3 0,44 5 0,-3 7 0,11 0 0,-8-1 0,6-2 0,3-1 0,-10-2 0,3-1 0,1-1 0,-1-2 0,2-1 0,1-3 0,-1 0 0,-2-3 0,19-6 0,-2-3 0,-3-2 0,-9 2 0,-2-2 0,-3 1 0,-8 2 0,-3 1 0,-2 1 0,21-8 0,-3 2 0,-8 3 0,-1 3 0,-4 1 0,-1 3 0,-4 1 0,0 1 0,0 2 0,-1-1 0,1 0 0,0-1 0,3-1 0,1-1 0,1-3 0,1 1 0,0-2 0,1 1 0,-1 0 0,-2 2 0,-2 0 0,-2 1 0,-4 2 0,-1 0 0,-5 3 0,-3 0 0,39-9 0,-14 6 0,-17 3 0,-17 6 0,-14 4 0,-9 3 0,1 1 0,19 0 0,23 0 0,22 3 0,6 11 0,-41 4 0,0 8 0,5 10 0,0 6 0,5 9 0,1 2 0,4 2 0,2 0 0,3-3 0,2-3 0,-3-5 0,1-2 0,-4-4 0,-1 0 0,-4-2 0,-4 2 0,-4 9 0,-4 5 0,-2 5 0,-3 2 0,-9-7 0,-2-2 0,20 23 0,21-54 0,-11-21 0,9-5 0,-2 4 0,7-1 0,3 1 0,18 0 0,5 0 0,0 0 0,-4 2 0,1 0 0,0 2 0,2 0 0,0 2 0,-2 1 0,-9 0 0,-2 0 0,-3 1 0,-8 0 0,-3-1 0,0 1 0,-5-1 0,-1 0 0,-2-2 0,20-3 0,-4-3 0,-6-3 0,-3-2 0,-6-1 0,-1-1 0,-5 0 0,0 1 0,6 4 0,3 1 0,20 3 0,6 2 0,-20 1 0,3 2 0,2 0 0,5 1 0,1 0 0,1 1 0,-3 0 0,1 0 0,-3 0 0,-7 0 0,-1-1 0,-3-1 0,20-2 0,-4-3 0,-16-3 0,-6-4 0,21-18 0,-34-1 0,-25 9 0,-14 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9T17:14:34.0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212 0 24575,'-9'1'0,"-6"5"0,-10 9 0,-1 1 0,-2 3 0,6-4 0,4-5 0,0 5 0,4 0 0,3 1 0,2-2 0,2-5 0,2-4 0,0-1 0,7 1 0,3 1 0,8 1 0,3 0 0,1-3 0,-3 0 0,-1-1 0,0 2 0,-2-1 0,7 5 0,2 4 0,1 3 0,2 4 0,-5 0 0,0-3 0,-1-4 0,3-3 0,3-2 0,1 0 0,-1 1 0,-5-2 0,-2 1 0,-2-1 0,-3 0 0,-2 0 0,-3 1 0,-2-4 0,-1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9T17:17:38.1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321 32 24575,'-9'1'0,"2"1"0,-2 1 0,3 2 0,-1-1 0,-2 2 0,-3 0 0,-2-1 0,1-2 0,3-1 0,3-2 0,2 0 0,0-1 0,3-11 0,3-7 0,3-3 0,-1 7 0,-2 19 0,-5 13 0,-12 14 0,-19 13 0,-14 5 0,-2-2 0,12-9 0,20-14 0,17-13 0,12-2 0,10 0 0,10 5 0,16 9 0,20 7 0,20 7 0,-39-17 0,0-1 0,40 16 0,-18-10 0,-22-13 0,-18-7 0,-16-5 0,-7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9T17:17:40.5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24575,'98'0'0,"-41"0"0,3 0 0,15 0 0,2 0 0,-1 0 0,-1 0 0,-10 0 0,-3 0 0,36 0 0,-35 0 0,-25 0 0,-20 0 0,-8 0 0,0 0 0,2 0 0,-4 0 0,-2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9T17:14:56.1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1198 65 24575,'-53'0'0,"-21"0"0,-19 0 0,7 5 0,13 13 0,15 18 0,-15 23 0,26-22 0,-4 1 0,-4 2 0,-2 0 0,4-3 0,2-3 0,-25 19 0,27-9 0,17-3 0,0 15 0,-2 18 0,1 14 0,7 8 0,16-45 0,1 1 0,0 3 0,-1 1 0,1 2 0,-1 0 0,1 3 0,1-1 0,1-1 0,2 0 0,1-1 0,3 0 0,0-2 0,2-1 0,-1-2 0,0 0 0,-1-2 0,2 0 0,3 0 0,2 1 0,5 8 0,4 1 0,6 7 0,4 1 0,6 2 0,3 1 0,0-2 0,3-2 0,-1-7 0,2-3 0,0-7 0,1-4 0,1-6 0,1-4 0,1-5 0,2-3 0,1-5 0,2-4 0,5-3 0,2-2 0,4-2 0,0-1 0,4-4 0,0-1 0,4-2 0,1-1 0,6-1 0,2-2 0,12 0 0,1-2 0,0 1 0,-2 0 0,-8 1 0,-2-2 0,-12 1 0,-2-4 0,-7-2 0,-2-4 0,4-6 0,0-3 0,4-5 0,-2-3 0,0-5 0,-3-3 0,-1-7 0,-3-3 0,-8 1 0,-4-3 0,-4-8 0,-6-4 0,-3-11 0,-6-5 0,-5-10 0,-4-4 0,0-9 0,-2-1 0,-3 3 0,-2 3 0,-2 8 0,-2 3 0,1 10 0,-2 3 0,-1 5 0,-1 1 0,-2 5 0,-2 3 0,-11-42 0,-13 7 0,8 43 0,-3 0 0,-6-3 0,-3 0 0,-1 0 0,-2-1 0,-4-2 0,-1 1 0,4 7 0,0 1 0,3 4 0,-1 1 0,-34-32 0,-2 15 0,29 26 0,-2 2 0,-3 1 0,0 1 0,-3-1 0,0 1 0,-39-19 0,9 8 0,2 2 0,1 5 0,-5 3 0,-2 5 0,-1 7 0,9 5 0,10 5 0,15 3 0,11 2 0,6 0 0,5 0 0,4 0 0,4 2 0,7 0 0,8 0 0,4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9T17:15:01.1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2136 59 24575,'-40'0'0,"-42"-3"0,1-3 0,-10-1 0,20 2 0,-4-1 0,0 1 0,-6-1 0,-1 0 0,3 2 0,9-1 0,2 0 0,5 4 0,-7 7 0,5 5 0,3 9 0,2 6 0,-4 11 0,1 5 0,-7 6 0,-1 2 0,-7 3 0,-1-1 0,3-4 0,3-2 0,11-5 0,5-2 0,10-4 0,6-1 0,-3 26 0,24 14 0,14-24 0,2 4 0,-1 21 0,0 6 0,0-13 0,0 2 0,0 2 0,0 7 0,-1 1 0,0 2 0,0 6 0,1 1 0,1 0 0,0 0 0,0 0 0,4-2 0,2-5 0,2-1 0,4-3 0,2-6 0,2-3 0,5-4 0,12 17 0,9-10 0,4-16 0,5-8 0,-1-9 0,3-6 0,1-3 0,1-5 0,-3-3 0,1-4 0,45 15 0,-8-10 0,-12-11 0,-4-5 0,3-6 0,2-4 0,-7-1 0,5-8 0,6-9 0,-31 6 0,2-1 0,7-3 0,1 0 0,5-1 0,1 0 0,-3 3 0,-1 2 0,-2 0 0,-2 2 0,-6 1 0,-2 1 0,34-12 0,-3-8 0,-11-6 0,-2-7 0,-10-5 0,-3-4 0,-1-8 0,1-11 0,-4-10 0,-8-5 0,-8-4 0,-21 43 0,-1-1 0,-1-4 0,-2-3 0,-1-5 0,-1-3 0,-2-5 0,-1-2 0,-2 0 0,0 0 0,-1 1 0,0 1 0,0 4 0,0 1 0,0 8 0,0 1 0,0-36 0,0 14 0,0 6 0,0 3 0,-2-4 0,0 4 0,0 11 0,-1 5 0,-5 5 0,-6 3 0,-9 1 0,-2 10 0,0 5 0,1 3 0,1 4 0,-1-3 0,2 3 0,0 2 0,2 3 0,1 5 0,-2 0 0,-2 0 0,-2-1 0,0 2 0,4 2 0,3 4 0,3 2 0,2 0 0,3 2 0,0 0 0,2 0 0,1-1 0,1 0 0,3-1 0,0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9:41:24.4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994 1 24575,'-26'0'0,"-38"0"0,13 0 0,-4 0 0,-12 0 0,-2 0 0,2 0 0,3 0 0,9 0 0,3 0 0,-26 5 0,23 7 0,7 8 0,-1 7 0,-1 4 0,3 1 0,9 1 0,12 5 0,9 2 0,7 4 0,6-2 0,3-7 0,1-3 0,0 2 0,0 5 0,0 7 0,0 7 0,0 5 0,0 2 0,0 4 0,0 0 0,4 3 0,9 5 0,10 2 0,10-5 0,3-9 0,7-12 0,6-11 0,12-9 0,17-7 0,15-8 0,-39-7 0,2-2 0,5 0 0,1 0 0,1 0 0,-1-1 0,-3 0 0,-2 0 0,42 0 0,-12-3 0,-17-3 0,-7 1 0,-7-5 0,-9 0 0,1-2 0,-7-5 0,-9-3 0,-11-11 0,-13-8 0,-5-3 0,-3-9 0,0-11 0,0-10 0,0-13 0,0 9 0,0 15 0,0 12 0,0 15 0,0-2 0,0-1 0,0-4 0,0-6 0,-1 2 0,-1 1 0,-5 9 0,-2 4 0,-2 6 0,-3-1 0,-1-9 0,-5-3 0,0 0 0,3 9 0,2 6 0,5 5 0,1 1 0,-6 0 0,-8 7 0,-11 3 0,-6 2 0,3 2 0,1 0 0,2 0 0,0-1 0,-3-7 0,0-6 0,0-5 0,-3-1 0,1 5 0,1 5 0,5 6 0,4 2 0,16 2 0,3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9:40:40.8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1376 35 24575,'-10'0'0,"-21"0"0,-28-3 0,-28-2 0,33 1 0,-3 0 0,-1 0 0,-1 0 0,1 1 0,1 0 0,4 1 0,1 1 0,-36-1 0,17 2 0,5 1 0,3 3 0,2 8 0,6 8 0,8 8 0,7 9 0,9 12 0,5 15 0,8 16 0,8 6 0,5 11 0,3-46 0,-1 0 0,-1 1 0,-2 0 0,-1 0 0,-1-1 0,-18 44 0,0-4 0,-2 2 0,3 2 0,10-2 0,7-2 0,7 3 0,7 5 0,-2-46 0,2 0 0,-1 0 0,1-1 0,4 47 0,-3-11 0,2-13 0,4-10 0,6-9 0,4-5 0,6-2 0,11-4 0,4-6 0,18-4 0,16-2 0,-31-17 0,3 0 0,7 0 0,2-2 0,3-2 0,3-2 0,11 0 0,4-3 0,6 0 0,4-1 0,-23-1 0,2 1 0,0-1 0,0 0 0,1 1 0,-2-1 0,23 2 0,-3 0 0,-11-2 0,-4-2 0,-10-1 0,-2-2 0,-3-3 0,-1-2 0,0-1 0,1 0 0,4-1 0,0 0 0,-2-1 0,1 1 0,4 1 0,2 0 0,3 0 0,1-2 0,2-1 0,1 0 0,3-3 0,1-1 0,5-4 0,1-2 0,0-1 0,0-1 0,-3-1 0,-3-1 0,-9 1 0,-5 2 0,30-12 0,-25 10 0,-14 5 0,4 1 0,14-3 0,17-10 0,-37 12 0,2-3 0,4-4 0,2-2 0,4-6 0,-1-3 0,-1-7 0,-2-5 0,2-8 0,-3-6 0,1-8 0,-3-5 0,-3-2 0,-3-3 0,-3-2 0,-4-1 0,-7 5 0,-3 1 0,-6 5 0,-2 1 0,-5 6 0,-1 2 0,-2 5 0,-3 1 0,10-40 0,-11 27 0,-7 22 0,-7 25 0,-21 2 0,-32-12 0,-1 6 0,-11-2 0,-3 4 0,-9-1 0,-4 0 0,5 4 0,-4 0 0,-4 1 0,-2 1 0,8 3 0,-3 0 0,-2 2 0,0 0 0,0 2 0,-3 0 0,0 1 0,0 2 0,0 0 0,2 2 0,-12-1 0,1 2 0,2 1 0,3 1 0,-13 0 0,3 1 0,6 1 0,19 2 0,4 0 0,3 0 0,-11-1 0,6 0 0,10-2 0,3-2 0,5-2 0,2-2 0,0-3 0,1-1 0,-3 0 0,-1 0 0,0 2 0,-1 2 0,2 3 0,1 1 0,-41 2 0,21 3 0,19 0 0,15 0 0,3-1 0,-1-2 0,-10 1 0,-14 0 0,-8 4 0,-2 3 0,7 0 0,12 0 0,8-3 0,3-2 0,-9 0 0,-7-4 0,7-3 0,15 2 0,22-1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9:39:30.0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340 9 24575,'-9'0'0,"-5"-2"0,-7 0 0,-3-1 0,-2 1 0,-2 2 0,-6 2 0,-3 5 0,0 2 0,6 4 0,7 2 0,7-2 0,4-1 0,4 0 0,2-1 0,3 1 0,1 2 0,1 1 0,2 2 0,0 2 0,0 3 0,0 2 0,0 3 0,2 1 0,2 1 0,4-1 0,1-2 0,2-3 0,-3-2 0,0-2 0,-3-2 0,-2-2 0,1 0 0,1 1 0,3 1 0,3 0 0,0-2 0,1-3 0,3-2 0,2-1 0,0 1 0,0 3 0,-2 3 0,0 2 0,3 0 0,3-1 0,3-1 0,0-1 0,0 0 0,-1 0 0,1-2 0,0-3 0,3-5 0,2-3 0,2-2 0,0 0 0,-1-2 0,-3-2 0,-2-5 0,3-4 0,3-8 0,-4 0 0,-5 0 0,-7-1 0,-8 1 0,-1 1 0,-4 1 0,-2 4 0,0 0 0,0-7 0,0-1 0,0-2 0,0 2 0,0 2 0,-1 4 0,-2 5 0,1 1 0,-4 3 0,-3-4 0,-5 0 0,-6-1 0,0-6 0,-1-3 0,6-3 0,5 0 0,3 8 0,0 1 0,-2 3 0,-3 1 0,0-1 0,-1 4 0,0 2 0,0 3 0,0 3 0,0 1 0,-1 0 0,-1-1 0,0-1 0,1-4 0,2-1 0,1-1 0,-1-1 0,-2 1 0,0 1 0,-1 1 0,2 2 0,0 0 0,2 0 0,1-1 0,2 0 0,3 3 0,1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9:39:47.8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1194 0 24575,'-10'13'0,"-19"17"0,-33 38 0,20-21 0,-2 3 0,-2 4 0,1-1 0,5-1 0,3-3 0,-11 22 0,17-20 0,11-8 0,9-7 0,0 7 0,-2 2 0,-2 0 0,-5 2 0,-6 2 0,-5 5 0,-4-1 0,-7 4 0,2-1 0,4 0 0,-1 5 0,3 0 0,-8 4 0,-12 10 0,-8 0 0,2 0 0,12-11 0,14-15 0,10-8 0,3-8 0,1-3 0,6-6 0,7-16 0,5-19 0,2 3 0,-1-10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9:39:51.0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187 0 24575,'0'28'0,"-3"27"0,-11 42 0,-1-35 0,-2 2 0,-3 2 0,-2-1 0,0-4 0,0-3 0,-9 27 0,16-29 0,9-24 0,6-18 0,0-2 0,0 1 0,0 1 0,0 0 0,0 4 0,0 1 0,0 3 0,0-3 0,0-1 0,0-3 0,2-4 0,4-4 0,8-5 0,30-2 0,32 0 0,-21 2 0,5 1 0,11 1 0,4 1 0,4 2 0,1 1 0,-1 1 0,-2-1 0,-7-3 0,-3 0 0,-9-1 0,-4-2 0,33-2 0,-17 0 0,-11 0 0,-8 1 0,-11 1 0,-9 1 0,-16-1 0,-8-1 0,-6-1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9T17:10:58.8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365 1 24575,'-13'0'0,"-4"1"0,-3 1 0,-1-1 0,1 2 0,1-2 0,0 2 0,-2 1 0,-3-3 0,3 1 0,3-2 0,2 0 0,0 0 0,0 2 0,1 0 0,2 1 0,1 1 0,-1-1 0,3-1 0,-1-1 0,3 0 0,2 2 0,0 0 0,2 1 0,0 0 0,3 2 0,1 2 0,0 2 0,0 3 0,0-1 0,0-1 0,0-1 0,0-1 0,0 1 0,0 0 0,0 0 0,0 1 0,0-2 0,0-1 0,0 0 0,0-1 0,0 0 0,0 0 0,0 2 0,0 1 0,0 0 0,0-1 0,0-2 0,0-1 0,0 2 0,0 2 0,0 0 0,0-1 0,0-3 0,2-1 0,4-2 0,5-1 0,5-2 0,4 3 0,4 3 0,4 2 0,4 1 0,0-2 0,1-1 0,-2 0 0,-5 1 0,-4 1 0,-6-1 0,-5-2 0,-2 2 0,0 1 0,1 1 0,4 1 0,1 1 0,2-1 0,2-3 0,2-2 0,2-4 0,2-1 0,-2 0 0,-1 0 0,-1-1 0,-4-1 0,-2 1 0,-3-1 0,-2 2 0,-2-1 0,-4-3 0,-2-2 0,-1-2 0,-1-3 0,0 2 0,0-1 0,0 0 0,0-1 0,0-3 0,0-2 0,0-2 0,0 3 0,0 2 0,0 1 0,0 3 0,0 0 0,0 2 0,0-2 0,0-3 0,0-3 0,0 0 0,0 3 0,0 3 0,0 0 0,0-1 0,0-3 0,0 0 0,0-1 0,0 3 0,0-1 0,0 2 0,0-1 0,-1 2 0,0 2 0,-4 1 0,-5 3 0,-6-1 0,-4 0 0,-4 1 0,1 2 0,2 0 0,2-1 0,5-1 0,1 0 0,0 1 0,-1 1 0,1 1 0,0 0 0,1-1 0,1-1 0,-1-1 0,1 0 0,1 2 0,1-1 0,3 4 0,2 4 0,3-2 0,0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9T19:40:02.4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496 8 24575,'-15'0'0,"-3"0"0,-12 0 0,-3 0 0,-1 0 0,3 0 0,5 0 0,2 0 0,0 0 0,3 0 0,4 0 0,3 0 0,2 0 0,1 0 0,1 0 0,0 1 0,-1 5 0,-2 5 0,0 5 0,-2 5 0,0 2 0,-1 2 0,-1-2 0,1 0 0,2 1 0,2-2 0,3-1 0,3-3 0,1-1 0,3-2 0,1-1 0,1-1 0,6-4 0,8-1 0,6-2 0,6 1 0,6 1 0,5-1 0,4-3 0,5-2 0,-3-2 0,1 0 0,-1 0 0,-7 0 0,0 0 0,-2 0 0,0 0 0,3 0 0,6 0 0,2 0 0,4 0 0,6 0 0,0 0 0,6 0 0,7 0 0,3 0 0,9 0 0,6 0 0,2 0 0,-7 0 0,-13 0 0,-14 0 0,-9 0 0,0 0 0,-1 0 0,1 0 0,7 0 0,-2 0 0,0 0 0,-9 0 0,-13 0 0,-4 0 0,-6 0 0,1 0 0,-6 0 0,-2-4 0,0-5 0,1-9 0,3-9 0,-3-5 0,-2-3 0,-1 1 0,-4 6 0,0 3 0,-3 5 0,-2 5 0,0-3 0,0 1 0,-2 0 0,-7 5 0,-4 5 0,-4 5 0,-4 2 0,-3 0 0,-4 0 0,-1 0 0,5 1 0,5 1 0,2 1 0,1-1 0,2-1 0,-3-1 0,-4 0 0,-4 0 0,-9 0 0,-1 0 0,-3 0 0,-10 0 0,-12 0 0,-10 0 0,-6 0 0,6 0 0,9 0 0,8 0 0,11 0 0,13 0 0,4 0 0,2 0 0,-1 0 0,-3 0 0,1 0 0,-1 0 0,2 0 0,3 0 0,-1 0 0,-2 0 0,-3 0 0,-4 0 0,2 0 0,-1 0 0,-1 0 0,-1 0 0,-1 0 0,0 0 0,3 0 0,3 0 0,2 0 0,3 0 0,-1 0 0,3 0 0,4 0 0,6-7 0,7-6 0,2 4 0,2-2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9:13:53.9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292 17 24575,'-16'0'0,"-7"0"0,-14 0 0,-3 1 0,6 4 0,8 4 0,7 9 0,0 7 0,-2 7 0,2 5 0,5-4 0,5-6 0,4-6 0,2-7 0,2-1 0,0 3 0,-1 2 0,0 4 0,1-3 0,1-6 0,3 0 0,2 3 0,4 5 0,2 3 0,-3-3 0,0-3 0,2-2 0,7 4 0,3 2 0,8 3 0,1-2 0,-3-2 0,-1-4 0,-7-4 0,-1-3 0,0-1 0,0 0 0,2 0 0,2-2 0,-1 0 0,-1-3 0,-1 0 0,4-1 0,6 1 0,7-1 0,5 0 0,1-2 0,1 0 0,0-1 0,0 0 0,-6 2 0,-5-1 0,-12 1 0,-5-1 0,2 0 0,13 2 0,14 1 0,9-1 0,0 0 0,10-1 0,13 0 0,7 1 0,-3-2 0,-26 1 0,-20 0 0,-2-3 0,4-4 0,1-1 0,-5-1 0,-14 1 0,-10 2 0,-4 0 0,-2-1 0,2-1 0,5-9 0,8-15 0,9-11 0,2-5 0,-6 9 0,-9 6 0,-6 1 0,-5 1 0,0 1 0,-1 8 0,0 6 0,0-5 0,0-8 0,0-1 0,0 5 0,0 4 0,-1 6 0,-3-3 0,-4-3 0,-4 3 0,1 3 0,-4 1 0,-7 2 0,-5 0 0,-7 1 0,2 5 0,2 3 0,-3-1 0,-2-1 0,-2 0 0,-1 0 0,2 1 0,1 1 0,1-2 0,2 0 0,-2 0 0,-2 1 0,-6 2 0,-2-2 0,1-4 0,4-2 0,4-3 0,-1 1 0,-3 2 0,0 1 0,4 4 0,7 1 0,7 2 0,2-1 0,-2-4 0,-4-1 0,-4-2 0,-2 2 0,2 3 0,7 2 0,-2 1 0,-4 0 0,-6 0 0,-4 0 0,6 0 0,5 0 0,5 1 0,6 2 0,4 0 0,4 1 0,4-3 0,2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9:31:05.0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19 24575,'9'-3'0,"8"1"0,62 2 0,-11 0 0,9 0 0,0 0 0,6 0 0,4 0 0,-12 0 0,3 0 0,1 0 0,-1 0 0,23 0 0,-1 0 0,-2 0 0,-8 0 0,-3 0 0,-5 0 0,7 0 0,-10 0 0,-24 0 0,-5 0 0,19 0 0,-7 0 0,-6 0 0,-1 0 0,-5 0 0,-18 0 0,-5 0 0,-7 0 0,2 0 0,8 0 0,0 0 0,2 0 0,6 0 0,12 0 0,31 0 0,-32 0 0,2 0 0,5 0 0,2 0 0,5 0 0,0 0 0,-3 0 0,-1 0 0,-4 0 0,-1 0 0,41 0 0,-24 0 0,-12-1 0,-7 0 0,-13-2 0,-9-2 0,-13 2 0,-9 3 0,-4 3 0,-4 0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9:39:20.7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62 24575,'35'-3'0,"19"-4"0,35-4 0,-31 5 0,3 1 0,10-1 0,1 0 0,2 1 0,-1 2 0,-5 0 0,-2 1 0,-10-1 0,-4 2 0,19 1 0,-3 0 0,-3 0 0,6 0 0,16 0 0,0 0 0,-36 0 0,3 0 0,7 0 0,2 0 0,0 0 0,1 0 0,2 0 0,1 0 0,-5 0 0,-2 0 0,-3 0 0,-2 0 0,-2 0 0,-1 0 0,34 0 0,2 0 0,-3 0 0,-8 0 0,-1 0 0,-9 0 0,-5 0 0,7 0 0,1 0 0,9 0 0,13 0 0,8 0 0,-48 0 0,0 0 0,46 0 0,-11 0 0,-13 0 0,-15 0 0,-9 0 0,-8 0 0,-2 0 0,1 0 0,1 0 0,1 0 0,0 0 0,-5 0 0,-10 0 0,-6 0 0,-10 0 0,-4 0 0,0 0 0,-1 0 0,-1 0 0,-4 0 0,0 0 0,-4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9:39:34.6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 24575,'4'-3'0,"0"2"0,5 4 0,0 2 0,1 2 0,0 0 0,0-1 0,1 1 0,1-2 0,1 1 0,0 1 0,1 1 0,-1 1 0,1 1 0,-1-1 0,2-2 0,2 0 0,3-1 0,0 1 0,0 2 0,-1 0 0,-3 1 0,0-2 0,-1-1 0,1-1 0,-2 0 0,2 0 0,2 0 0,-1-2 0,1-2 0,-5-2 0,-3 0 0,-4 0 0,-4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9:39:37.5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335 1 24575,'-2'8'0,"-6"5"0,-8 9 0,-10 8 0,-8 6 0,-4 2 0,-2-2 0,2-3 0,2-4 0,7-7 0,6-3 0,6-5 0,6-3 0,3-3 0,2-5 0,3-3 0,5-8 0,3-7-1696,6-6 0,-4 7 0,-1 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9:39:40.0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24575,'0'24'0,"0"1"0,0 4 0,0-2 0,0-1 0,0-3 0,0-3 0,0-2 0,0-2 0,0-3 0,0-1 0,0-2 0,0-1 0,0-1 0,0 1 0,0-1 0,0-1 0,0 1 0,0-2 0,0 1 0,0 0 0,0 1 0,0-3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2T19:39:42.5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39 24575,'7'-3'0,"6"-2"0,7 1 0,8 0 0,9-2 0,0 2 0,2 1 0,-4 1 0,-6 1 0,-3 1 0,-1-1 0,-2-1 0,-1 1 0,-1-1 0,-3 2 0,-1 0 0,-2 0 0,0 0 0,1 0 0,-2 0 0,0 0 0,-7 0 0,-2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6T23:55:09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0 498 24575,'19'26'0,"5"9"0,8 9 0,1-4 0,-7-15 0,-5-4 0,-3-3 0,-3-2 0,-1-2 0,-4-8 0,-2 0 0,-1 2 0,-2 3 0,-1 0 0,1-8 0,2-10 0,25-24 0,39-32 0,-15 16 0,6-3 0,4-1 0,3-2 0,-14 14 0,4-1 0,2 1 0,2 0 0,1 1 0,1 2 0,-3 3 0,0 2 0,0 0 0,0 2 0,1 0 0,-4 5 0,7 0 0,-6 5 0,23 0 0,-37 11 0,-25 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6T23:55:23.5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1 424 24575,'19'62'0,"7"8"0,8 17 0,-1-8 0,-5-16 0,-8-18 0,-8-20 0,-4-9 0,-4-9 0,-1-7 0,-1-3 0,12-36 0,10-7 0,8-7 0,14-16 0,6-5 0,-11 19 0,2-1 0,2 2 0,23-22 0,-1 7 0,-13 18 0,-3 7 0,-10 11 0,-2 4 0,20-11 0,-10 16 0,0 1 0,-5 3 0,-16 8 0,-11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9T17:12:32.0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1466 106 24575,'-71'-12'0,"-22"-6"0,31 5 0,-4 1 0,-6-1 0,-1 2 0,2 2 0,2 2 0,9 2 0,3 2 0,-33 1 0,20 4 0,8 3 0,3 6 0,9 2 0,15-1 0,16-2 0,11-1 0,1 3 0,-1 4 0,-8 6 0,-7 12 0,-9 8 0,-2 5 0,2 0 0,5-3 0,4-1 0,-2 1 0,-2 1 0,2-2 0,4-3 0,6-2 0,4 2 0,0 2 0,1 5 0,-1 9 0,2 17 0,2 18 0,5-39 0,1 2 0,0 1 0,0-1 0,1-1 0,0 0 0,0 44 0,6-6 0,5-3 0,14-7 0,14-8 0,10-17 0,11-12 0,12-11 0,19-6 0,-38-15 0,2-2 0,4-1 0,1-3 0,-2-1 0,0-1 0,-6-3 0,0 0 0,41-1 0,2 0 0,-41 0 0,1 0 0,5 0 0,2 0 0,-1 0 0,0 0 0,-1 0 0,-2 0 0,0 0 0,0-1 0,3-1 0,1-1 0,5 0 0,2-1 0,3 0 0,1 0 0,2 0 0,1-2 0,-2 1 0,-1-1 0,-1-3 0,-2-2 0,-7-3 0,-2-1 0,-11 1 0,-3-2 0,25-18 0,-12-23 0,-29 13 0,-2-5 0,0-15 0,-3-4 0,0-7 0,-5 0 0,-6 6 0,-5 2 0,-5 8 0,-2 2 0,0 5 0,-2 0 0,-1 1 0,0-1 0,0 1 0,0 1 0,-2-45 0,-6 19 0,-13 18 0,-11 11 0,-11 11 0,-5 6 0,-2 7 0,-4-1 0,-6-1 0,-7-1 0,0 2 0,7 5 0,12 4 0,7 2 0,3 1 0,-1-1 0,0 1 0,0-1 0,1 0 0,-3 1 0,-2 4 0,-7 3 0,0 4 0,3 1 0,5 0 0,6-2 0,-2-2 0,-3-2 0,-1 1 0,3 2 0,4 2 0,7 1 0,6-1 0,6-2 0,3-2 0,0-1 0,-2 2 0,-2 1 0,7 1 0,3 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6T23:55:26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24575,'12'0'0,"14"0"0,30 0 0,30 0 0,-33 0 0,3 0 0,3 0 0,-1 0 0,-6 0 0,-3 0 0,29 0 0,-16 0 0,-6 0 0,3 0 0,14 2 0,7 1 0,6-1 0,2 0 0,-7-2 0,-3 0 0,14 0 0,-34 0 0,2 0 0,8 0 0,1 0 0,-1 0 0,-2 0 0,-11 0 0,-4 0 0,21 0 0,-41 0 0,-15 0 0,-18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6T23:55:30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24575,'13'27'0,"10"9"0,11 7 0,10 5 0,-2-8 0,-2-5 0,-6-4 0,-3-3 0,-3-2 0,-7-5 0,-2-7 0,-6-6 0,-2-3 0,-2 1 0,-6 3 0,-2 2 0,-5 10 0,-6 8 0,-5 10 0,-5 4 0,2-3 0,1-1 0,-3-5 0,2-5 0,2-7 0,4-7 0,6-5 0,2 2 0,2 1 0,0-4 0,1-2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9:06:29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24575,'34'15'0,"9"8"0,14 10 0,8 2 0,0-4 0,-3-5 0,-9-4 0,-11-3 0,-8-2 0,-4-3 0,-4-1 0,-4-2 0,-6-1 0,-3-3 0,6 1 0,13 4 0,13 3 0,6 6 0,-8 2 0,-11-3 0,-10-2 0,-2-5 0,2-5 0,0 0 0,1-4 0,-5 2 0,-5-1 0,-5 1 0,-3 0 0,0-1 0,0 0 0,2-3 0,0 0 0,-3-2 0,-1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19:06:35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385 1 24575,'0'14'0,"1"10"0,2 13 0,1 7 0,1-1 0,1-6 0,0-8 0,0-5 0,-1-2 0,0-3 0,-1 0 0,1-2 0,0-3 0,0-6 0,0-4 0,1-3 0,1 0 0,0-1 0,-2 1 0,-3 2 0,-2 0 0,-3 1 0,-2 0 0,-2 1 0,-1 1 0,-6 3 0,-7 1 0,-8 0 0,-7 0 0,-9-1 0,-9-2 0,-4-1 0,4 1 0,12-1 0,15 0 0,12-3 0,4 1 0,0-1 0,-2 1 0,0 0 0,6-1 0,4-1 0,6-1 0,0-1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20:01:02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366 0 24575,'-13'0'0,"-9"0"0,-15 0 0,-14 0 0,-4 2 0,2 1 0,14 1 0,10-1 0,8-1 0,7-2 0,3 1 0,2 0 0,2 2 0,3 2 0,3 2 0,6 5 0,3 2 0,4 2 0,2 0 0,0 1 0,-3 1 0,-3 1 0,-5 1 0,-3 1 0,0 3 0,0 0 0,0 3 0,0 1 0,0 2 0,0 0 0,0-1 0,0 3 0,0-2 0,0 0 0,0-3 0,0-6 0,0-1 0,0-4 0,0-3 0,0-1 0,0-3 0,0-3 0,0 2 0,0 3 0,0 2 0,0 0 0,0 1 0,0 3 0,0 3 0,0 2 0,0-3 0,1-8 0,2-4 0,1-4 0,4-3 0,0 0 0,3 0 0,7 0 0,2 0 0,6 0 0,-2 0 0,0 0 0,6 0 0,-1 0 0,1 0 0,-8 0 0,-6 0 0,-5-3 0,-6 2 0,-2-2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20:01:13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24575,'14'0'0,"-1"0"0,0 0 0,-1 0 0,0 0 0,-2 0 0,-2 0 0,-2 0 0,0 0 0,2 0 0,3 0 0,8 0 0,4 0 0,5 0 0,4 0 0,5 0 0,11 0 0,7 0 0,8 0 0,-1 0 0,-2 0 0,-4 0 0,-7 0 0,-6 0 0,-3 0 0,-2 0 0,1 0 0,1 0 0,4 0 0,-1 0 0,1 0 0,-2 0 0,-5 0 0,-2 0 0,1 0 0,-4 0 0,-2 0 0,-3 0 0,-6 0 0,-2 0 0,1 0 0,4 0 0,6 0 0,3 0 0,4 0 0,-7 0 0,-2 0 0,-1 0 0,-6 0 0,7 0 0,-4 0 0,1 0 0,10 0 0,3 0 0,8 0 0,-6 0 0,-12 0 0,-9 0 0,-5 0 0,0 0 0,3 0 0,0 0 0,-1 0 0,3 0 0,2 0 0,0 0 0,4 0 0,2 0 0,6 0 0,4 0 0,-4 0 0,-6 0 0,-5 0 0,0 0 0,-1 0 0,3 0 0,-2 0 0,-3 0 0,-1 0 0,-3 0 0,0 0 0,-2 0 0,-3 0 0,4 0 0,-2 0 0,1 0 0,0 0 0,-3 0 0,0 0 0,0 0 0,0 0 0,0 0 0,0 0 0,-1 0 0,2 0 0,1 0 0,1 0 0,0 0 0,0 0 0,1 0 0,0 0 0,1 0 0,-3 0 0,2 0 0,2 0 0,0 0 0,-2 0 0,0 0 0,-3 0 0,-1 0 0,-1 0 0,0 0 0,2 0 0,-2 0 0,1 0 0,1 0 0,0 0 0,3 0 0,0 0 0,1 0 0,-6 0 0,-3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20:01:48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24575,'15'0'0,"0"0"0,0 0 0,0 0 0,6 0 0,7 0 0,4 0 0,3 0 0,-2 0 0,2 0 0,1 0 0,1 0 0,1 0 0,2 0 0,5 0 0,5 0 0,6 0 0,4 0 0,3 0 0,2 0 0,3 0 0,3 0 0,6 0 0,-3 0 0,2 0 0,-9 0 0,-6 0 0,-4 0 0,-9 0 0,-2 0 0,-9 0 0,-9 0 0,-12 0 0,-9 0 0,-5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9T17:13:48.6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516 45 24575,'-15'0'0,"-14"-2"0,-20-4 0,-14-3 0,4-3 0,13 3 0,16 4 0,8 3 0,2 2 0,0 1 0,-3 1 0,-2-1 0,-1 2 0,2 0 0,6 1 0,5 3 0,4 5 0,1 4 0,1 4 0,2 5 0,2 3 0,2-2 0,0-3 0,1-7 0,0-5 0,0-2 0,0-1 0,0 2 0,0 2 0,0 1 0,0 2 0,0 0 0,0-1 0,0 1 0,0 2 0,0 0 0,0 3 0,1 4 0,4 5 0,4 3 0,5 2 0,7-8 0,4-7 0,7-9 0,10-7 0,12-3 0,19 2 0,15 0 0,8 1 0,2-2 0,-8-1 0,-13 0 0,-17-1 0,-18 0 0,-14-1 0,-8 0 0,4 2 0,18 0 0,21 0 0,21 0 0,12 0 0,-12 0 0,-11 0 0,-11 0 0,-2 0 0,3 0 0,-3 0 0,-4 0 0,-5 0 0,2 0 0,1 0 0,-2 0 0,-9 0 0,-8 0 0,-4 0 0,-3-2 0,2-4 0,0-4 0,2-3 0,0-4 0,-4 1 0,-5-3 0,-5-6 0,-2-9 0,2-11 0,-4 0 0,-5 9 0,-6 11 0,-3 9 0,0 1 0,0 0 0,0 7 0,-3 2 0,-6 4 0,-10 1 0,-9 1 0,-9 3 0,-3 0 0,-7 0 0,-14 0 0,-14-2 0,-13-1 0,-1 0 0,7-2 0,9-2 0,15-3 0,16-1 0,6 0 0,3-2 0,-7 2 0,-5-2 0,3 3 0,3 4 0,-1-1 0,-5 0 0,-4 0 0,1 1 0,1 3 0,-1 0 0,-1-1 0,-2-2 0,2-1 0,2-1 0,2-2 0,0-1 0,-2-5 0,0 3 0,3 2 0,6 4 0,8 4 0,6 0 0,5 0 0,3 0 0,2 0 0,1 0 0,0 0 0,5 0 0,3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9T17:14:01.1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1087 130 24575,'-75'0'0,"-24"-2"0,32 0 0,-3 0 0,-4-1 0,1 1 0,7-1 0,1 0 0,6 0 0,4 0 0,-36-3 0,23 0 0,17 1 0,18 1 0,6 2 0,-1 1 0,3 1 0,5 3 0,5 5 0,7 4 0,3 8 0,2 3 0,2 3 0,-1 0 0,2 2 0,0 6 0,0 7 0,0 6 0,0 3 0,0 1 0,0-3 0,0-3 0,0-3 0,0-5 0,0-6 0,0 4 0,0 6 0,0 14 0,0 7 0,0 6 0,0 6 0,0 5 0,0 6 0,0-4 0,0-6 0,0-8 0,0-1 0,-1-2 0,-1-1 0,0-1 0,1-12 0,1-15 0,0-11 0,1-11 0,11-3 0,18 5 0,24 6 0,21 2 0,21-3 0,-42-14 0,1-1 0,3-2 0,1-2 0,1-1 0,1-1 0,-2-2 0,0-1 0,-1-2 0,0 1 0,-3-1 0,0 1 0,44-4 0,-12 7 0,-14 2 0,-2 0 0,0 0 0,-3 0 0,-2 0 0,-17 0 0,1 0 0,12 0 0,18 0 0,15 0 0,-3-4 0,-9 0 0,7-4 0,10 0 0,-7 4 0,-7 0 0,-13 2 0,-6 0 0,2-1 0,-12 1 0,-17 2 0,-2-3 0,-4-1 0,5 0 0,2 1 0,-11 3 0,-1 0 0,-5 0 0,-4 0 0,1 0 0,1 0 0,2 0 0,2 0 0,0 0 0,-5 0 0,-5-1 0,-5-1 0,-3-4 0,-4-7 0,-3-6 0,-1-11 0,0-27 0,2-28 0,1 32 0,2-2 0,-1-2 0,1 1 0,4-40 0,-4 12 0,-5 1 0,2-3 0,0 2 0,0 17 0,0 18 0,-2 11 0,0 1 0,0-5 0,0 0 0,0 4 0,0 0 0,0 0 0,0-4 0,0 0 0,-1 0 0,-4 3 0,-4 0 0,-6 1 0,-5 4 0,0 3 0,-1 4 0,1 1 0,1-1 0,0 0 0,-4 1 0,-3 3 0,-1 5 0,1 5 0,0 7 0,-6 2 0,-6 3 0,-9 1 0,-12 0 0,-14 1 0,-12 2 0,-12 3 0,-3 3 0,5-2 0,7-3 0,9-3 0,11-1 0,3 0 0,2 0 0,0 0 0,0 0 0,-3 0 0,1-1 0,1-3 0,5 0 0,10 1 0,7 1 0,3 2 0,0 0 0,2 0 0,0 0 0,4 0 0,0 0 0,2 0 0,1 0 0,3 0 0,5 0 0,4 0 0,3 0 0,2 0 0,2 0 0,0 0 0,5 0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9T17:14:08.7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437 1 24575,'-10'0'0,"-2"0"0,-5 1 0,-2 2 0,-1 1 0,3 4 0,1 0 0,-1 4 0,-3 2 0,-4 5 0,-6 3 0,-1 0 0,1 0 0,3-2 0,5-4 0,0 1 0,-1-1 0,-1-1 0,3 0 0,8-4 0,4 2 0,3 4 0,3 4 0,0 5 0,3 2 0,0 9 0,2 15 0,8 16 0,10 16 0,8 0 0,8-5 0,-3-19 0,-5-20 0,-1-15 0,-3-12 0,5-2 0,5 1 0,1 0 0,4-1 0,6-3 0,-5-5 0,1-3 0,-1-6 0,-1-6 0,1-2 0,-2-1 0,-6 5 0,-6 5 0,2 1 0,-5 3 0,-4 1 0,-3-3 0,3-12 0,11-22 0,14-23 0,10-22 0,-11 7 0,-17 8 0,-16 13 0,-10 3 0,0-7 0,0 6 0,0 10 0,-3 16 0,-4 5 0,-6 0 0,-4 0 0,0 6 0,-4 4 0,-4 3 0,-7-2 0,-5-2 0,-5-2 0,-6 2 0,0 4 0,10 4 0,10 3 0,10 1 0,5 0 0,1 0 0,3 0 0,0 0 0,4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9T17:14:13.0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24575,'18'0'0,"-2"0"0,-3 0 0,-4 0 0,-2 0 0,-2 0 0,1 0 0,2 0 0,4 0 0,1 1 0,1 1 0,-1-1 0,0 0 0,1-1 0,3 0 0,0 0 0,-3 2 0,-3 0 0,-3 2 0,0 4 0,1 2 0,3 2 0,1 2 0,1-2 0,-4-3 0,-1-1 0,0 0 0,-3 0 0,1 2 0,1 0 0,-1-3 0,2-3 0,-4-2 0,-3-2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9T17:14:18.5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462 428 24575,'-21'1'0,"-5"5"0,-5 4 0,-5 8 0,0 4 0,-3 3 0,1 1 0,-2 2 0,4 3 0,6 0 0,6 1 0,11-5 0,5 4 0,-4 9 0,-5 11 0,-4 9 0,2-1 0,9-8 0,6-9 0,7-8 0,6-2 0,8 4 0,7 9 0,2 12 0,0 11 0,-2 5 0,-4-2 0,0-6 0,-1-9 0,1-9 0,2-6 0,2-4 0,1-2 0,2-1 0,1-5 0,1-5 0,-4-7 0,2-9 0,4-4 0,8-4 0,7 0 0,1 0 0,8-2 0,24-4 0,-30 1 0,2 0 0,2-1 0,-1-1 0,36-4 0,-36 5 0,-26 2 0,-10 4 0,6 0 0,12-1 0,18-4 0,12-6 0,6-7 0,-10-2 0,-11-3 0,-7-6 0,-5-2 0,4-7 0,-2-5 0,0-8 0,1-12 0,1-10 0,-1-15 0,-18 32 0,-1-4 0,-1-4 0,-1-2 0,1-6 0,-2-2 0,-2 1 0,-3 0 0,-4 7 0,-3 0 0,-1 0 0,-1 2 0,-3 8 0,-2 2 0,-5-38 0,-3 21 0,-6 16 0,-5 9 0,-6 7 0,-3 9 0,-7 10 0,-10 7 0,-7 7 0,-10 3 0,-3 2 0,2 8 0,4 4 0,5 7 0,2 2 0,-3 1 0,-5 0 0,-5 1 0,-3-2 0,-3-3 0,1-3 0,7-4 0,6 0 0,9 2 0,6 2 0,3 4 0,3 0 0,-6 5 0,-4 0 0,-14 1 0,1-3 0,14-10 0,15-2 0,19-4 0,10-3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9T17:14:30.3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534 9 24575,'-48'0'0,"-12"-1"0,-13-1 0,0 0 0,13 0 0,15 1 0,11 1 0,11 0 0,6 0 0,5 0 0,3 0 0,2 0 0,0 0 0,0 0 0,0 0 0,-1 0 0,-1 0 0,-1 0 0,1 0 0,0 0 0,5 0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AAC916-079D-95EF-586A-FC59BBB5D1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16AE7-151C-B2EF-0855-EDA944254F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81DAF1-1C23-0D44-B2A3-9C9F84DFC6DB}" type="datetime1">
              <a:rPr lang="en-US" altLang="en-US"/>
              <a:pPr>
                <a:defRPr/>
              </a:pPr>
              <a:t>3/12/24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22277C5-7F43-B955-9B7F-E2F21F9A7D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CF849AA-6EAD-4675-3944-AD69A1A98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C257F-3FF6-FE16-41FE-8E29E479FD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6B12D-D63C-EB1B-F436-AD84BCF8E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A313D05-B4E5-344B-893C-112B97ACE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62343-03CE-145D-DF0A-EB1BD16FD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58FDD168-5320-67D9-A71E-779D51F73D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E292B017-4AC5-2011-C9A1-9E06924016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93FD60D8-3404-CABD-75F0-AED6A1A53F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C64E89-A62F-9640-AF62-46EC06CC1722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35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BC6FB-4DC4-05C4-6F9E-062BCB8C5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7D4217E4-459A-37BA-3A5D-F013F62602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605A3E52-FF4D-AF4B-765D-253A25B84D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EEA53403-1A87-FEA7-C734-45332B0750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3D2C8B8-F200-5D4E-878B-3C1C994EEC54}" type="slidenum">
              <a:rPr lang="en-US" altLang="en-US" sz="1200" smtClean="0">
                <a:latin typeface="Calibri" panose="020F0502020204030204" pitchFamily="34" charset="0"/>
              </a:rPr>
              <a:pPr/>
              <a:t>44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2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BA37E-A770-CA64-1ADB-E435724E5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CAD01DAE-B624-D3DE-34F2-E34C9FE14C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DFDD805E-AEEF-3898-BDB4-F3211E261E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570CAF1B-1890-DE4B-9C87-F22B88BED2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3D2C8B8-F200-5D4E-878B-3C1C994EEC54}" type="slidenum">
              <a:rPr lang="en-US" altLang="en-US" sz="1200" smtClean="0">
                <a:latin typeface="Calibri" panose="020F0502020204030204" pitchFamily="34" charset="0"/>
              </a:rPr>
              <a:pPr/>
              <a:t>45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9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4_logo_only_reverse.png">
            <a:extLst>
              <a:ext uri="{FF2B5EF4-FFF2-40B4-BE49-F238E27FC236}">
                <a16:creationId xmlns:a16="http://schemas.microsoft.com/office/drawing/2014/main" id="{EBB94CA7-A82A-ADE0-DE65-5C8B64B3F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1C9E25-1F54-456F-EB39-150508A054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156075"/>
            <a:ext cx="247808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9646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2" y="271535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2" y="3219412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074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A4ABD7-E66E-D564-C053-29D34FDB02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439863"/>
            <a:ext cx="3048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27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C17A27-3BFD-5F66-91C2-8BBBFE1B55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43038"/>
            <a:ext cx="3035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841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AE0F67-5E1A-3A27-2651-28B174EB0B62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" name="Picture 2" descr="2014_logo_only_reverse.png">
            <a:extLst>
              <a:ext uri="{FF2B5EF4-FFF2-40B4-BE49-F238E27FC236}">
                <a16:creationId xmlns:a16="http://schemas.microsoft.com/office/drawing/2014/main" id="{8CC327B2-BD0A-BBC7-5F3E-CE4EB26444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2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2" y="350785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921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C49536-D688-66CD-C8CA-080AA4BCDA2F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" name="Picture 3" descr="s4b282c2015.png">
            <a:extLst>
              <a:ext uri="{FF2B5EF4-FFF2-40B4-BE49-F238E27FC236}">
                <a16:creationId xmlns:a16="http://schemas.microsoft.com/office/drawing/2014/main" id="{052F9CAD-3FAA-736D-A053-AAAD1C10F2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2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2" y="350785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9356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84D50972-B725-336C-7C22-0AB61F695AD0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67E50813-0878-5E42-903A-7BBD9736B236}" type="slidenum">
              <a:rPr lang="en-US" alt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617910-F4E0-5577-06A1-9A43DB12212C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2" descr="2014_logo_only_reverse.png">
            <a:extLst>
              <a:ext uri="{FF2B5EF4-FFF2-40B4-BE49-F238E27FC236}">
                <a16:creationId xmlns:a16="http://schemas.microsoft.com/office/drawing/2014/main" id="{3CA62A27-D1D4-FF9C-EAD8-A4BFB8688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9"/>
            <a:ext cx="5430376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485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1612E5F5-4915-5964-ED44-6200E69800DB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FE3BBEFA-2E51-9744-8CA2-14CE3400C975}" type="slidenum">
              <a:rPr lang="en-US" alt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234C7C-C426-FD46-FA8E-337BF64D0922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s4b282c2015.png">
            <a:extLst>
              <a:ext uri="{FF2B5EF4-FFF2-40B4-BE49-F238E27FC236}">
                <a16:creationId xmlns:a16="http://schemas.microsoft.com/office/drawing/2014/main" id="{3FD281AE-3645-C8A2-3294-A780AEC485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9"/>
            <a:ext cx="5430376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12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4b282c2015.png">
            <a:extLst>
              <a:ext uri="{FF2B5EF4-FFF2-40B4-BE49-F238E27FC236}">
                <a16:creationId xmlns:a16="http://schemas.microsoft.com/office/drawing/2014/main" id="{F732E42E-66A4-87C8-C17C-D0BE5290E0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6CBDB817-8289-0905-978C-FE775EEB8E4F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C9E83083-06ED-7240-8A1A-DB624DEFD240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9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4_logo_only_reverse.png">
            <a:extLst>
              <a:ext uri="{FF2B5EF4-FFF2-40B4-BE49-F238E27FC236}">
                <a16:creationId xmlns:a16="http://schemas.microsoft.com/office/drawing/2014/main" id="{3A57CD94-3A60-30FD-6353-EE90076E1A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144DC3C6-881B-311C-C715-5E8EFA163430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4F79303D-399B-4C40-8DE1-AFE308520700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82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8CB774AA-C7C2-D985-4EC4-218FF5128A38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240B7AC1-ED92-D243-A741-5416E28654BF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pic>
        <p:nvPicPr>
          <p:cNvPr id="3" name="Picture 3" descr="s4b282c2015.png">
            <a:extLst>
              <a:ext uri="{FF2B5EF4-FFF2-40B4-BE49-F238E27FC236}">
                <a16:creationId xmlns:a16="http://schemas.microsoft.com/office/drawing/2014/main" id="{53A67678-2C8E-7D48-A875-37B696E972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422275"/>
            <a:ext cx="3635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22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D0B168AC-15DB-2278-1C05-4779EA7E10F0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4EBFE5A8-9B38-7843-A0FD-0106A5EA9E5C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 descr="2014_logo_only_reverse.png">
            <a:extLst>
              <a:ext uri="{FF2B5EF4-FFF2-40B4-BE49-F238E27FC236}">
                <a16:creationId xmlns:a16="http://schemas.microsoft.com/office/drawing/2014/main" id="{3C5A1A7D-D699-0D48-11A2-5DA297122B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47307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0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DB6B25-2C87-D4C4-EA74-5B62CB7FF5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164013"/>
            <a:ext cx="24780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762" y="9646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937" y="271546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937" y="321952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7935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BC_2016_Signature_Wide_282.png">
            <a:extLst>
              <a:ext uri="{FF2B5EF4-FFF2-40B4-BE49-F238E27FC236}">
                <a16:creationId xmlns:a16="http://schemas.microsoft.com/office/drawing/2014/main" id="{95FE2B42-E036-9B1C-6E3C-B3B6F8B93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39863"/>
            <a:ext cx="477043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386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2016_UBCStandard_Signature_ReverseRGB72.png">
            <a:extLst>
              <a:ext uri="{FF2B5EF4-FFF2-40B4-BE49-F238E27FC236}">
                <a16:creationId xmlns:a16="http://schemas.microsoft.com/office/drawing/2014/main" id="{92139526-1331-68A1-FAA2-CCF38B5A2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43038"/>
            <a:ext cx="477043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874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-Copy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413007" y="844551"/>
            <a:ext cx="7314109" cy="40730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413689" y="1959769"/>
            <a:ext cx="7308850" cy="2003822"/>
          </a:xfrm>
          <a:prstGeom prst="rect">
            <a:avLst/>
          </a:prstGeom>
        </p:spPr>
        <p:txBody>
          <a:bodyPr vert="horz"/>
          <a:lstStyle>
            <a:lvl1pPr marL="0" marR="0" indent="0" algn="l" defTabSz="6858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50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350" baseline="0">
                <a:solidFill>
                  <a:srgbClr val="0C2344"/>
                </a:solidFill>
                <a:latin typeface="Verdana"/>
                <a:cs typeface="Verdana"/>
              </a:defRPr>
            </a:lvl2pPr>
            <a:lvl3pPr>
              <a:buNone/>
              <a:defRPr sz="1350">
                <a:latin typeface="Verdana"/>
                <a:cs typeface="Verdana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413689" y="1394222"/>
            <a:ext cx="7308850" cy="565547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50" b="1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350"/>
            </a:lvl2pPr>
            <a:lvl3pPr>
              <a:buNone/>
              <a:defRPr sz="1350"/>
            </a:lvl3pPr>
            <a:lvl4pPr>
              <a:buNone/>
              <a:defRPr sz="1350"/>
            </a:lvl4pPr>
            <a:lvl5pPr>
              <a:buNone/>
              <a:defRPr sz="135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4933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945"/>
            <a:ext cx="8229600" cy="762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06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4945"/>
            <a:ext cx="8229600" cy="762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056101"/>
            <a:ext cx="8229600" cy="32385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96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41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riangle 8"/>
          <p:cNvSpPr/>
          <p:nvPr/>
        </p:nvSpPr>
        <p:spPr>
          <a:xfrm>
            <a:off x="-211" y="4908584"/>
            <a:ext cx="2820605" cy="234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600" extrusionOk="0">
                <a:moveTo>
                  <a:pt x="0" y="21600"/>
                </a:moveTo>
                <a:cubicBezTo>
                  <a:pt x="-3" y="12614"/>
                  <a:pt x="12" y="8986"/>
                  <a:pt x="9" y="0"/>
                </a:cubicBezTo>
                <a:lnTo>
                  <a:pt x="21597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EDD00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975"/>
          </a:p>
        </p:txBody>
      </p:sp>
      <p:grpSp>
        <p:nvGrpSpPr>
          <p:cNvPr id="315" name="Triangle 8"/>
          <p:cNvGrpSpPr/>
          <p:nvPr/>
        </p:nvGrpSpPr>
        <p:grpSpPr>
          <a:xfrm>
            <a:off x="-4762" y="4833699"/>
            <a:ext cx="9149446" cy="314570"/>
            <a:chOff x="0" y="0"/>
            <a:chExt cx="9149444" cy="419426"/>
          </a:xfrm>
        </p:grpSpPr>
        <p:sp>
          <p:nvSpPr>
            <p:cNvPr id="313" name="Shape"/>
            <p:cNvSpPr/>
            <p:nvPr/>
          </p:nvSpPr>
          <p:spPr>
            <a:xfrm flipH="1">
              <a:off x="0" y="0"/>
              <a:ext cx="9149444" cy="419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extrusionOk="0">
                  <a:moveTo>
                    <a:pt x="0" y="21273"/>
                  </a:moveTo>
                  <a:cubicBezTo>
                    <a:pt x="-3" y="12423"/>
                    <a:pt x="12" y="8850"/>
                    <a:pt x="9" y="0"/>
                  </a:cubicBezTo>
                  <a:lnTo>
                    <a:pt x="21597" y="21600"/>
                  </a:lnTo>
                  <a:lnTo>
                    <a:pt x="0" y="21273"/>
                  </a:lnTo>
                  <a:close/>
                </a:path>
              </a:pathLst>
            </a:custGeom>
            <a:solidFill>
              <a:srgbClr val="65B3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1800"/>
            </a:p>
          </p:txBody>
        </p:sp>
        <p:sp>
          <p:nvSpPr>
            <p:cNvPr id="314" name="Text"/>
            <p:cNvSpPr txBox="1"/>
            <p:nvPr/>
          </p:nvSpPr>
          <p:spPr>
            <a:xfrm>
              <a:off x="45717" y="48128"/>
              <a:ext cx="9057332" cy="3231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3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r>
                <a:rPr sz="975"/>
                <a:t> </a:t>
              </a:r>
            </a:p>
          </p:txBody>
        </p:sp>
      </p:grpSp>
      <p:sp>
        <p:nvSpPr>
          <p:cNvPr id="3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4582" y="4666299"/>
            <a:ext cx="258621" cy="2019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75004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4_logo_only_reverse.png">
            <a:extLst>
              <a:ext uri="{FF2B5EF4-FFF2-40B4-BE49-F238E27FC236}">
                <a16:creationId xmlns:a16="http://schemas.microsoft.com/office/drawing/2014/main" id="{9BEE20B5-40DB-E88C-6EDA-F76A43B36F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1FE075-1C1F-E969-4380-9F8A535A2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156075"/>
            <a:ext cx="247808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9646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2" y="271535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2" y="3219412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182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E07126-E7E3-ABA8-D37C-1D7C59BEDD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164013"/>
            <a:ext cx="24780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762" y="9646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937" y="271546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937" y="321952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8216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uildin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A7FE70-D4BE-D0D5-99FF-60729C81B852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7DFD40A1-4B53-EE48-4E1D-A6FDABD5AA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kstreel\Desktop\Pro Shots Allard Hall\Aerial Photo Shop Allard Hall\S07_1758_adj.jpg">
            <a:extLst>
              <a:ext uri="{FF2B5EF4-FFF2-40B4-BE49-F238E27FC236}">
                <a16:creationId xmlns:a16="http://schemas.microsoft.com/office/drawing/2014/main" id="{45ECEC69-9370-7081-B140-D8949AA7915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/>
          <a:srcRect r="-243"/>
          <a:stretch/>
        </p:blipFill>
        <p:spPr bwMode="auto">
          <a:xfrm>
            <a:off x="-14288" y="915988"/>
            <a:ext cx="9170988" cy="42275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1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uildin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B9A7B0-C1DC-56EA-1FE2-733D74F87026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A7EF1407-DE55-03E5-2842-F3778D7BB5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kstreel\Desktop\Pro Shots Allard Hall\Aerial Photo Shop Allard Hall\S07_1758_adj.jpg">
            <a:extLst>
              <a:ext uri="{FF2B5EF4-FFF2-40B4-BE49-F238E27FC236}">
                <a16:creationId xmlns:a16="http://schemas.microsoft.com/office/drawing/2014/main" id="{3D2D01E9-4BB1-7B74-377D-FBC97311F5B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l="242" t="21508" r="-242" b="9224"/>
          <a:stretch/>
        </p:blipFill>
        <p:spPr bwMode="auto">
          <a:xfrm>
            <a:off x="-14288" y="915988"/>
            <a:ext cx="9170988" cy="42275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9000"/>
              </a:srgbClr>
            </a:outerShdw>
          </a:effec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093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97DED8-7BC1-2C4F-9D3E-DBBAE12283FA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C7F099D8-1CAD-5591-C7BE-03EE1EA179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8309510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03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E1D542-03DC-6EBC-54D4-CD0AD469A4B3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C6E9692E-459D-7CE9-52AE-188C465FFC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8802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95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D64BCD-D27A-5239-C19B-A1079011E655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4CEC41FA-C708-16E7-75F3-6E2646ED00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87900" y="1203598"/>
            <a:ext cx="3916363" cy="362557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25062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4BED0C-B3D9-FEFD-FC00-FDAC729215D5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95000"/>
                <a:satMod val="105000"/>
                <a:alpha val="25000"/>
              </a:schemeClr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6D29577F-5177-6ED3-486F-67473D9315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8309510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057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5E8B01-7C89-229C-4480-D1B5C3C81B32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95000"/>
                <a:satMod val="105000"/>
                <a:alpha val="25000"/>
              </a:schemeClr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9FC75E5E-F330-51E8-CFBC-ABE41153A1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8802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060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EED07E-EE01-0087-5EB9-3D31913613EE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95000"/>
                <a:satMod val="105000"/>
                <a:alpha val="25000"/>
              </a:schemeClr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1C9BB7FC-D0DA-1A2E-81DE-C0C088006B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87900" y="1203598"/>
            <a:ext cx="3916363" cy="362557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88182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E73D9-1C6B-9269-EAB5-1733BBA97C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439863"/>
            <a:ext cx="3048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900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2D23F7-1C66-8DCD-E5AD-B18F453371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43038"/>
            <a:ext cx="3035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9200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2DD65B-F22D-BEF4-DA5B-D3BD25F2C3FB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" name="Picture 2" descr="2014_logo_only_reverse.png">
            <a:extLst>
              <a:ext uri="{FF2B5EF4-FFF2-40B4-BE49-F238E27FC236}">
                <a16:creationId xmlns:a16="http://schemas.microsoft.com/office/drawing/2014/main" id="{A12BC862-3C53-D966-E233-65ACEE1FC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2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2" y="350785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0C2344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9845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D029D7-EEE2-B0C3-72A3-E3DE21F8DE3E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" name="Picture 3" descr="s4b282c2015.png">
            <a:extLst>
              <a:ext uri="{FF2B5EF4-FFF2-40B4-BE49-F238E27FC236}">
                <a16:creationId xmlns:a16="http://schemas.microsoft.com/office/drawing/2014/main" id="{FC3FB1AE-862D-61C1-B54B-9A3E6922A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8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400" b="1" i="0" kern="0" cap="all" spc="3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2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 kern="0" spc="3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2" y="3507855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000" b="1" i="0" kern="0" cap="all" spc="150" normalizeH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65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49496B-788A-A926-26F8-AB48C1413369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3C55E64B-5967-1DB9-A1E9-FECE8B0C51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8309510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71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6972F7DA-620C-0943-4E09-F4A2E3E3A448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9D249776-9BB2-1E40-9896-3DE1E25AFB2B}" type="slidenum">
              <a:rPr lang="en-US" alt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A87B8F-7871-77DE-8F88-5A2D53D1B660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2" descr="2014_logo_only_reverse.png">
            <a:extLst>
              <a:ext uri="{FF2B5EF4-FFF2-40B4-BE49-F238E27FC236}">
                <a16:creationId xmlns:a16="http://schemas.microsoft.com/office/drawing/2014/main" id="{8C54764D-91B6-7974-26F5-3A24EFB4E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9"/>
            <a:ext cx="5430376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16517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61EFA82E-1E71-3E36-C11D-B95DF9FC4860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8B0C363D-3A33-724E-AC4A-A14DFCEB3916}" type="slidenum">
              <a:rPr lang="en-US" alt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EA2CEF-2666-2930-C55F-E152739F79AC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s4b282c2015.png">
            <a:extLst>
              <a:ext uri="{FF2B5EF4-FFF2-40B4-BE49-F238E27FC236}">
                <a16:creationId xmlns:a16="http://schemas.microsoft.com/office/drawing/2014/main" id="{11FE43E8-6205-76AF-6EBD-A2AF5F4AD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131889"/>
            <a:ext cx="5430376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8940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4b282c2015.png">
            <a:extLst>
              <a:ext uri="{FF2B5EF4-FFF2-40B4-BE49-F238E27FC236}">
                <a16:creationId xmlns:a16="http://schemas.microsoft.com/office/drawing/2014/main" id="{D6709DDD-880A-6C3D-40D5-1ED71B8FD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851FD2FF-3DFB-B223-BB65-33952D8E5683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E749B1FF-A549-DC44-AC98-4EFC2EE1A9E0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116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14_logo_only_reverse.png">
            <a:extLst>
              <a:ext uri="{FF2B5EF4-FFF2-40B4-BE49-F238E27FC236}">
                <a16:creationId xmlns:a16="http://schemas.microsoft.com/office/drawing/2014/main" id="{C5E0FCB3-471C-76F9-3293-CFB71A2911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AEFDEE63-7E7A-D173-1ED0-0919DD669BC6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B89D2672-70A3-C541-BAEF-BF499380E0C4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142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0EAC0212-55EB-9B32-0A75-33B92A7DE8FD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3CBC167B-F58C-7646-9A2E-8605DE923EB9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pic>
        <p:nvPicPr>
          <p:cNvPr id="3" name="Picture 3" descr="s4b282c2015.png">
            <a:extLst>
              <a:ext uri="{FF2B5EF4-FFF2-40B4-BE49-F238E27FC236}">
                <a16:creationId xmlns:a16="http://schemas.microsoft.com/office/drawing/2014/main" id="{D03914B2-1A58-B48A-884F-802F06B29D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63" y="422275"/>
            <a:ext cx="3635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99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B09044D9-FC02-1890-B318-83184BD4DD2B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4732338"/>
            <a:ext cx="304800" cy="192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F431B07B-6E67-9A46-9015-D1FE7693C67E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 descr="2014_logo_only_reverse.png">
            <a:extLst>
              <a:ext uri="{FF2B5EF4-FFF2-40B4-BE49-F238E27FC236}">
                <a16:creationId xmlns:a16="http://schemas.microsoft.com/office/drawing/2014/main" id="{4B2769E4-0387-32C2-7424-B3FC3B2775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47307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411511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36972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674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BC_2016_Signature_Wide_282.png">
            <a:extLst>
              <a:ext uri="{FF2B5EF4-FFF2-40B4-BE49-F238E27FC236}">
                <a16:creationId xmlns:a16="http://schemas.microsoft.com/office/drawing/2014/main" id="{32FC074D-A75D-BAE7-9A05-BAEC78C5DE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39863"/>
            <a:ext cx="477043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9969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2016_UBCStandard_Signature_ReverseRGB72.png">
            <a:extLst>
              <a:ext uri="{FF2B5EF4-FFF2-40B4-BE49-F238E27FC236}">
                <a16:creationId xmlns:a16="http://schemas.microsoft.com/office/drawing/2014/main" id="{7A4605A1-A647-82D8-7EC8-4AD415ADB1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43038"/>
            <a:ext cx="477043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050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-Copy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413007" y="844551"/>
            <a:ext cx="7314109" cy="40730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413689" y="1959769"/>
            <a:ext cx="7308850" cy="2003822"/>
          </a:xfrm>
          <a:prstGeom prst="rect">
            <a:avLst/>
          </a:prstGeom>
        </p:spPr>
        <p:txBody>
          <a:bodyPr vert="horz"/>
          <a:lstStyle>
            <a:lvl1pPr marL="0" marR="0" indent="0" algn="l" defTabSz="6858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50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350" baseline="0">
                <a:solidFill>
                  <a:srgbClr val="0C2344"/>
                </a:solidFill>
                <a:latin typeface="Verdana"/>
                <a:cs typeface="Verdana"/>
              </a:defRPr>
            </a:lvl2pPr>
            <a:lvl3pPr>
              <a:buNone/>
              <a:defRPr sz="1350">
                <a:latin typeface="Verdana"/>
                <a:cs typeface="Verdana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413689" y="1394222"/>
            <a:ext cx="7308850" cy="565547"/>
          </a:xfrm>
          <a:prstGeom prst="rect">
            <a:avLst/>
          </a:prstGeom>
        </p:spPr>
        <p:txBody>
          <a:bodyPr vert="horz"/>
          <a:lstStyle>
            <a:lvl1pPr>
              <a:buNone/>
              <a:defRPr sz="1350" b="1" baseline="0">
                <a:solidFill>
                  <a:srgbClr val="0C2344"/>
                </a:solidFill>
                <a:latin typeface="Verdana"/>
                <a:cs typeface="Verdana"/>
              </a:defRPr>
            </a:lvl1pPr>
            <a:lvl2pPr>
              <a:buNone/>
              <a:defRPr sz="1350"/>
            </a:lvl2pPr>
            <a:lvl3pPr>
              <a:buNone/>
              <a:defRPr sz="1350"/>
            </a:lvl3pPr>
            <a:lvl4pPr>
              <a:buNone/>
              <a:defRPr sz="1350"/>
            </a:lvl4pPr>
            <a:lvl5pPr>
              <a:buNone/>
              <a:defRPr sz="135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54163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740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87132D-E5A8-5D95-BC2F-A983CF733F20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74A43BF0-98FB-45AC-84ED-C2E50EF28B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8802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694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4945"/>
            <a:ext cx="8229600" cy="762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056101"/>
            <a:ext cx="8229600" cy="32385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3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02AA73-FC4B-F5FB-2E24-143140875E32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0A88C0CF-7CFF-1C3A-9618-AFD318945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87900" y="1203598"/>
            <a:ext cx="3916363" cy="362557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1225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DD88B3-3F83-14B9-0841-B9D3B5CBF5E7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95000"/>
                <a:satMod val="105000"/>
                <a:alpha val="25000"/>
              </a:schemeClr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A1F93318-68AB-00F4-11C1-84824DC113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8309510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1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854221-5791-9E46-3CE7-0F99CCC911F9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95000"/>
                <a:satMod val="105000"/>
                <a:alpha val="25000"/>
              </a:schemeClr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E172FD98-AE0F-C91D-CAD7-F9F3A2C9B9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8802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1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ard Law - Body 2 Column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8736C0-9B78-0839-6294-8B7C0B55F90B}"/>
              </a:ext>
            </a:extLst>
          </p:cNvPr>
          <p:cNvSpPr/>
          <p:nvPr userDrawn="1"/>
        </p:nvSpPr>
        <p:spPr>
          <a:xfrm>
            <a:off x="0" y="0"/>
            <a:ext cx="9144000" cy="91598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95000"/>
                <a:satMod val="105000"/>
                <a:alpha val="25000"/>
              </a:schemeClr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 descr="G:\Law Templates and Logos\Allard School of Law Logo Files\JPEGs\PALSOL-1.1b-Formal-UBC-Shield.jpg">
            <a:extLst>
              <a:ext uri="{FF2B5EF4-FFF2-40B4-BE49-F238E27FC236}">
                <a16:creationId xmlns:a16="http://schemas.microsoft.com/office/drawing/2014/main" id="{607EEE18-DDC5-6D2F-920E-31A491880F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123825"/>
            <a:ext cx="240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185221"/>
            <a:ext cx="5943600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203598"/>
            <a:ext cx="3917022" cy="36255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Arial"/>
                <a:cs typeface="Arial"/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87900" y="1203598"/>
            <a:ext cx="3916363" cy="362557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146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961" r:id="rId1"/>
    <p:sldLayoutId id="2147486962" r:id="rId2"/>
    <p:sldLayoutId id="2147486963" r:id="rId3"/>
    <p:sldLayoutId id="2147486964" r:id="rId4"/>
    <p:sldLayoutId id="2147486965" r:id="rId5"/>
    <p:sldLayoutId id="2147486966" r:id="rId6"/>
    <p:sldLayoutId id="2147486967" r:id="rId7"/>
    <p:sldLayoutId id="2147486968" r:id="rId8"/>
    <p:sldLayoutId id="2147486969" r:id="rId9"/>
    <p:sldLayoutId id="2147486970" r:id="rId10"/>
    <p:sldLayoutId id="2147486971" r:id="rId11"/>
    <p:sldLayoutId id="2147486972" r:id="rId12"/>
    <p:sldLayoutId id="2147486973" r:id="rId13"/>
    <p:sldLayoutId id="2147486974" r:id="rId14"/>
    <p:sldLayoutId id="2147486975" r:id="rId15"/>
    <p:sldLayoutId id="2147486976" r:id="rId16"/>
    <p:sldLayoutId id="2147486977" r:id="rId17"/>
    <p:sldLayoutId id="2147486978" r:id="rId18"/>
    <p:sldLayoutId id="2147486979" r:id="rId19"/>
    <p:sldLayoutId id="2147486980" r:id="rId20"/>
    <p:sldLayoutId id="2147486981" r:id="rId21"/>
    <p:sldLayoutId id="2147486956" r:id="rId22"/>
    <p:sldLayoutId id="2147486957" r:id="rId23"/>
    <p:sldLayoutId id="2147486958" r:id="rId24"/>
    <p:sldLayoutId id="2147486959" r:id="rId25"/>
    <p:sldLayoutId id="2147487036" r:id="rId2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8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009" r:id="rId1"/>
    <p:sldLayoutId id="2147487010" r:id="rId2"/>
    <p:sldLayoutId id="2147487011" r:id="rId3"/>
    <p:sldLayoutId id="2147487012" r:id="rId4"/>
    <p:sldLayoutId id="2147487013" r:id="rId5"/>
    <p:sldLayoutId id="2147487014" r:id="rId6"/>
    <p:sldLayoutId id="2147487015" r:id="rId7"/>
    <p:sldLayoutId id="2147487016" r:id="rId8"/>
    <p:sldLayoutId id="2147487017" r:id="rId9"/>
    <p:sldLayoutId id="2147487018" r:id="rId10"/>
    <p:sldLayoutId id="2147487019" r:id="rId11"/>
    <p:sldLayoutId id="2147487020" r:id="rId12"/>
    <p:sldLayoutId id="2147487021" r:id="rId13"/>
    <p:sldLayoutId id="2147487022" r:id="rId14"/>
    <p:sldLayoutId id="2147487023" r:id="rId15"/>
    <p:sldLayoutId id="2147487024" r:id="rId16"/>
    <p:sldLayoutId id="2147487025" r:id="rId17"/>
    <p:sldLayoutId id="2147487026" r:id="rId18"/>
    <p:sldLayoutId id="2147487027" r:id="rId19"/>
    <p:sldLayoutId id="2147487028" r:id="rId20"/>
    <p:sldLayoutId id="2147487029" r:id="rId21"/>
    <p:sldLayoutId id="2147487030" r:id="rId22"/>
    <p:sldLayoutId id="2147487032" r:id="rId23"/>
    <p:sldLayoutId id="2147487035" r:id="rId2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medialaw.allard.ubc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https://socialmedialaw.allard.ubc.ca/" TargetMode="External" Type="http://schemas.openxmlformats.org/officeDocument/2006/relationships/hyperlink"/><Relationship Id="rId1" Target="../slideLayouts/slideLayout25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http://cms.ubc.ca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ink/ink2.xml" Type="http://schemas.openxmlformats.org/officeDocument/2006/relationships/customXml"/><Relationship Id="rId2" Target="../media/image26.jpeg" Type="http://schemas.openxmlformats.org/officeDocument/2006/relationships/image"/><Relationship Id="rId1" Target="../slideLayouts/slideLayout25.xml" Type="http://schemas.openxmlformats.org/officeDocument/2006/relationships/slideLayout"/><Relationship Id="rId4" Target="../media/image1610.pn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13" Type="http://schemas.openxmlformats.org/officeDocument/2006/relationships/customXml" Target="../ink/ink9.xml"/><Relationship Id="rId18" Type="http://schemas.openxmlformats.org/officeDocument/2006/relationships/image" Target="../media/image274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12" Type="http://schemas.openxmlformats.org/officeDocument/2006/relationships/image" Target="../media/image242.png"/><Relationship Id="rId17" Type="http://schemas.openxmlformats.org/officeDocument/2006/relationships/customXml" Target="../ink/ink11.xml"/><Relationship Id="rId2" Type="http://schemas.openxmlformats.org/officeDocument/2006/relationships/image" Target="../media/image30.png"/><Relationship Id="rId16" Type="http://schemas.openxmlformats.org/officeDocument/2006/relationships/image" Target="../media/image2610.png"/><Relationship Id="rId20" Type="http://schemas.openxmlformats.org/officeDocument/2006/relationships/image" Target="../media/image281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3.png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10" Type="http://schemas.openxmlformats.org/officeDocument/2006/relationships/image" Target="../media/image230.png"/><Relationship Id="rId19" Type="http://schemas.openxmlformats.org/officeDocument/2006/relationships/customXml" Target="../ink/ink12.xml"/><Relationship Id="rId4" Type="http://schemas.openxmlformats.org/officeDocument/2006/relationships/image" Target="../media/image20.png"/><Relationship Id="rId9" Type="http://schemas.openxmlformats.org/officeDocument/2006/relationships/customXml" Target="../ink/ink7.xml"/><Relationship Id="rId14" Type="http://schemas.openxmlformats.org/officeDocument/2006/relationships/image" Target="../media/image2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3.png"/><Relationship Id="rId5" Type="http://schemas.openxmlformats.org/officeDocument/2006/relationships/customXml" Target="../ink/ink14.xml"/><Relationship Id="rId4" Type="http://schemas.openxmlformats.org/officeDocument/2006/relationships/image" Target="../media/image30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1.png"/><Relationship Id="rId5" Type="http://schemas.openxmlformats.org/officeDocument/2006/relationships/customXml" Target="../ink/ink19.xml"/><Relationship Id="rId4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media/image36.jpeg" Type="http://schemas.openxmlformats.org/officeDocument/2006/relationships/image"/><Relationship Id="rId1" Target="../slideLayouts/slideLayout25.xml" Type="http://schemas.openxmlformats.org/officeDocument/2006/relationships/slideLayout"/><Relationship Id="rId5" Target="../media/image310.png" Type="http://schemas.openxmlformats.org/officeDocument/2006/relationships/image"/><Relationship Id="rId4" Target="../ink/ink21.xml" Type="http://schemas.openxmlformats.org/officeDocument/2006/relationships/custom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customXml" Target="../ink/ink27.xml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12" Type="http://schemas.openxmlformats.org/officeDocument/2006/relationships/image" Target="../media/image4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80.png"/><Relationship Id="rId11" Type="http://schemas.openxmlformats.org/officeDocument/2006/relationships/customXml" Target="../ink/ink26.xml"/><Relationship Id="rId5" Type="http://schemas.openxmlformats.org/officeDocument/2006/relationships/customXml" Target="../ink/ink23.xml"/><Relationship Id="rId10" Type="http://schemas.openxmlformats.org/officeDocument/2006/relationships/image" Target="../media/image400.png"/><Relationship Id="rId4" Type="http://schemas.openxmlformats.org/officeDocument/2006/relationships/image" Target="../media/image370.png"/><Relationship Id="rId9" Type="http://schemas.openxmlformats.org/officeDocument/2006/relationships/customXml" Target="../ink/ink25.xml"/><Relationship Id="rId14" Type="http://schemas.openxmlformats.org/officeDocument/2006/relationships/image" Target="../media/image4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jon.festinger@ubc.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3.jpeg"/><Relationship Id="rId4" Type="http://schemas.openxmlformats.org/officeDocument/2006/relationships/hyperlink" Target="mailto:jfestinger@telus.net" TargetMode="External"/></Relationships>
</file>

<file path=ppt/slides/_rels/slide45.xml.rels><?xml version="1.0" encoding="UTF-8" standalone="yes" ?><Relationships xmlns="http://schemas.openxmlformats.org/package/2006/relationships"><Relationship Id="rId3" Target="mailto:rowanasm@mail.ubc.ca" TargetMode="External" Type="http://schemas.openxmlformats.org/officeDocument/2006/relationships/hyperlink"/><Relationship Id="rId2" Target="../notesSlides/notesSlide3.xml" Type="http://schemas.openxmlformats.org/officeDocument/2006/relationships/notesSlide"/><Relationship Id="rId1" Target="../slideLayouts/slideLayout24.xml" Type="http://schemas.openxmlformats.org/officeDocument/2006/relationships/slideLayout"/><Relationship Id="rId5" Target="../media/image44.jpeg" Type="http://schemas.openxmlformats.org/officeDocument/2006/relationships/image"/><Relationship Id="rId4" Target="mailto:rowanasm@gmail.com" TargetMode="External" Type="http://schemas.openxmlformats.org/officeDocument/2006/relationships/hyperlink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 ?><Relationships xmlns="http://schemas.openxmlformats.org/package/2006/relationships"><Relationship Id="rId2" Target="../media/image46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image" Target="../media/image454.png"/><Relationship Id="rId7" Type="http://schemas.openxmlformats.org/officeDocument/2006/relationships/image" Target="../media/image47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49.xml"/><Relationship Id="rId6" Type="http://schemas.openxmlformats.org/officeDocument/2006/relationships/customXml" Target="../ink/ink30.xml"/><Relationship Id="rId5" Type="http://schemas.openxmlformats.org/officeDocument/2006/relationships/image" Target="../media/image460.png"/><Relationship Id="rId4" Type="http://schemas.openxmlformats.org/officeDocument/2006/relationships/customXml" Target="../ink/ink29.xml"/><Relationship Id="rId9" Type="http://schemas.openxmlformats.org/officeDocument/2006/relationships/image" Target="../media/image48.png"/></Relationships>
</file>

<file path=ppt/slides/_rels/slide5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2.xml.rels><?xml version="1.0" encoding="UTF-8" standalone="yes" ?><Relationships xmlns="http://schemas.openxmlformats.org/package/2006/relationships"><Relationship Id="rId3" Target="https://www.youtube.com/watch?v=lET5OZmJesA" TargetMode="External" Type="http://schemas.openxmlformats.org/officeDocument/2006/relationships/hyperlink"/><Relationship Id="rId7" Target="../media/image81.png" Type="http://schemas.openxmlformats.org/officeDocument/2006/relationships/image"/><Relationship Id="rId2" Target="../media/image53.jpeg" Type="http://schemas.openxmlformats.org/officeDocument/2006/relationships/image"/><Relationship Id="rId1" Target="../slideLayouts/slideLayout25.xml" Type="http://schemas.openxmlformats.org/officeDocument/2006/relationships/slideLayout"/><Relationship Id="rId6" Target="../ink/ink33.xml" Type="http://schemas.openxmlformats.org/officeDocument/2006/relationships/customXml"/><Relationship Id="rId5" Target="../media/image80.png" Type="http://schemas.openxmlformats.org/officeDocument/2006/relationships/image"/><Relationship Id="rId4" Target="../ink/ink32.xml" Type="http://schemas.openxmlformats.org/officeDocument/2006/relationships/custom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 ?><Relationships xmlns="http://schemas.openxmlformats.org/package/2006/relationships"><Relationship Id="rId3" Target="../media/image54.jpeg" Type="http://schemas.openxmlformats.org/officeDocument/2006/relationships/image"/><Relationship Id="rId2" Target="https://www.youtube.com/watch?v=KDqjJRa2GpI" TargetMode="External" Type="http://schemas.openxmlformats.org/officeDocument/2006/relationships/hyperlink"/><Relationship Id="rId1" Target="../slideLayouts/slideLayout25.xml" Type="http://schemas.openxmlformats.org/officeDocument/2006/relationships/slideLayout"/></Relationships>
</file>

<file path=ppt/slides/_rels/slide55.xml.rels><?xml version="1.0" encoding="UTF-8" standalone="yes" ?><Relationships xmlns="http://schemas.openxmlformats.org/package/2006/relationships"><Relationship Id="rId2" Target="../media/image55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56.xml.rels><?xml version="1.0" encoding="UTF-8" standalone="yes" ?><Relationships xmlns="http://schemas.openxmlformats.org/package/2006/relationships"><Relationship Id="rId3" Target="../media/image57.jpeg" Type="http://schemas.openxmlformats.org/officeDocument/2006/relationships/image"/><Relationship Id="rId2" Target="../media/image56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57.xml.rels><?xml version="1.0" encoding="UTF-8" standalone="yes" ?><Relationships xmlns="http://schemas.openxmlformats.org/package/2006/relationships"><Relationship Id="rId2" Target="../media/image58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 ?><Relationships xmlns="http://schemas.openxmlformats.org/package/2006/relationships"><Relationship Id="rId2" Target="../media/image59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60.xml.rels><?xml version="1.0" encoding="UTF-8" standalone="yes" ?><Relationships xmlns="http://schemas.openxmlformats.org/package/2006/relationships"><Relationship Id="rId3" Target="../media/image60.jpeg" Type="http://schemas.openxmlformats.org/officeDocument/2006/relationships/image"/><Relationship Id="rId2" Target="https://www.youtube.com/watch?v=5BswN_L9XgE" TargetMode="External" Type="http://schemas.openxmlformats.org/officeDocument/2006/relationships/hyperlink"/><Relationship Id="rId1" Target="../slideLayouts/slideLayout25.xml" Type="http://schemas.openxmlformats.org/officeDocument/2006/relationships/slideLayout"/></Relationships>
</file>

<file path=ppt/slides/_rels/slide61.xml.rels><?xml version="1.0" encoding="UTF-8" standalone="yes" ?><Relationships xmlns="http://schemas.openxmlformats.org/package/2006/relationships"><Relationship Id="rId2" Target="../media/image61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62.xml.rels><?xml version="1.0" encoding="UTF-8" standalone="yes" ?><Relationships xmlns="http://schemas.openxmlformats.org/package/2006/relationships"><Relationship Id="rId2" Target="../media/image62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63.xml.rels><?xml version="1.0" encoding="UTF-8" standalone="yes" ?><Relationships xmlns="http://schemas.openxmlformats.org/package/2006/relationships"><Relationship Id="rId2" Target="../media/image63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customXml" Target="../ink/ink34.xml"/><Relationship Id="rId7" Type="http://schemas.openxmlformats.org/officeDocument/2006/relationships/customXml" Target="../ink/ink36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6.png"/><Relationship Id="rId5" Type="http://schemas.openxmlformats.org/officeDocument/2006/relationships/customXml" Target="../ink/ink35.xml"/><Relationship Id="rId4" Type="http://schemas.openxmlformats.org/officeDocument/2006/relationships/image" Target="../media/image95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 ?><Relationships xmlns="http://schemas.openxmlformats.org/package/2006/relationships"><Relationship Id="rId2" Target="../media/image67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 ?><Relationships xmlns="http://schemas.openxmlformats.org/package/2006/relationships"><Relationship Id="rId2" Target="../media/image69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 ?><Relationships xmlns="http://schemas.openxmlformats.org/package/2006/relationships"><Relationship Id="rId2" Target="../media/image72.jpeg" Type="http://schemas.openxmlformats.org/officeDocument/2006/relationships/image"/><Relationship Id="rId1" Target="../slideLayouts/slideLayout24.xml" Type="http://schemas.openxmlformats.org/officeDocument/2006/relationships/slideLayout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44EBF-9C2C-A0A4-0928-0F8F02C8D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Placeholder 3">
            <a:extLst>
              <a:ext uri="{FF2B5EF4-FFF2-40B4-BE49-F238E27FC236}">
                <a16:creationId xmlns:a16="http://schemas.microsoft.com/office/drawing/2014/main" id="{E3194F8A-C8D1-735B-BC4E-453D97496E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220479" y="123478"/>
            <a:ext cx="8703042" cy="1080120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en-US" sz="6000" spc="100" dirty="0">
                <a:solidFill>
                  <a:schemeClr val="bg1"/>
                </a:solidFill>
                <a:ea typeface="ＭＳ Ｐゴシック" charset="-128"/>
              </a:rPr>
              <a:t>You</a:t>
            </a:r>
            <a:r>
              <a:rPr lang="en-US" sz="6000" spc="100" dirty="0">
                <a:solidFill>
                  <a:srgbClr val="FF0000"/>
                </a:solidFill>
                <a:ea typeface="ＭＳ Ｐゴシック" charset="-128"/>
              </a:rPr>
              <a:t>-</a:t>
            </a:r>
            <a:r>
              <a:rPr lang="en-US" sz="6000" spc="100" dirty="0">
                <a:solidFill>
                  <a:schemeClr val="bg1"/>
                </a:solidFill>
                <a:ea typeface="ＭＳ Ｐゴシック" charset="-128"/>
              </a:rPr>
              <a:t>Tube</a:t>
            </a:r>
            <a:r>
              <a:rPr lang="en-US" sz="6000" spc="100" dirty="0">
                <a:solidFill>
                  <a:srgbClr val="FFFF00"/>
                </a:solidFill>
                <a:ea typeface="ＭＳ Ｐゴシック" charset="-128"/>
              </a:rPr>
              <a:t>ing</a:t>
            </a:r>
          </a:p>
        </p:txBody>
      </p:sp>
      <p:sp>
        <p:nvSpPr>
          <p:cNvPr id="16386" name="Text Placeholder 2">
            <a:extLst>
              <a:ext uri="{FF2B5EF4-FFF2-40B4-BE49-F238E27FC236}">
                <a16:creationId xmlns:a16="http://schemas.microsoft.com/office/drawing/2014/main" id="{45939E13-06FA-A7CE-8334-A03E796F8E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343963" y="1579364"/>
            <a:ext cx="5224463" cy="15684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000" b="1" dirty="0">
                <a:ea typeface="ＭＳ Ｐゴシック" charset="-128"/>
              </a:rPr>
              <a:t>Talk </a:t>
            </a:r>
            <a:r>
              <a:rPr lang="en-US" sz="2000" b="1" dirty="0">
                <a:solidFill>
                  <a:srgbClr val="FF0000"/>
                </a:solidFill>
                <a:ea typeface="ＭＳ Ｐゴシック" charset="-128"/>
              </a:rPr>
              <a:t>7</a:t>
            </a:r>
          </a:p>
          <a:p>
            <a:pPr>
              <a:buFont typeface="Arial" charset="0"/>
              <a:buNone/>
              <a:defRPr/>
            </a:pPr>
            <a:r>
              <a:rPr lang="en-US" sz="2000" b="1" dirty="0">
                <a:ea typeface="ＭＳ Ｐゴシック" charset="-128"/>
              </a:rPr>
              <a:t>Copyright Law </a:t>
            </a:r>
            <a:r>
              <a:rPr lang="en-US" sz="2000" b="1" dirty="0">
                <a:solidFill>
                  <a:srgbClr val="FF0000"/>
                </a:solidFill>
                <a:ea typeface="ＭＳ Ｐゴシック" charset="-128"/>
              </a:rPr>
              <a:t>&amp;</a:t>
            </a:r>
            <a:r>
              <a:rPr lang="en-US" sz="2000" b="1" dirty="0">
                <a:ea typeface="ＭＳ Ｐゴシック" charset="-128"/>
              </a:rPr>
              <a:t> Social Media</a:t>
            </a:r>
          </a:p>
          <a:p>
            <a:pPr>
              <a:buFont typeface="Arial" charset="0"/>
              <a:buNone/>
              <a:defRPr/>
            </a:pPr>
            <a:r>
              <a:rPr lang="en-US" sz="2000" b="1" dirty="0">
                <a:ea typeface="ＭＳ Ｐゴシック" charset="-128"/>
              </a:rPr>
              <a:t>Allard School of Law</a:t>
            </a:r>
            <a:r>
              <a:rPr lang="en-US" sz="2000" b="1" dirty="0">
                <a:solidFill>
                  <a:srgbClr val="FF0000"/>
                </a:solidFill>
                <a:ea typeface="ＭＳ Ｐゴシック" charset="-128"/>
              </a:rPr>
              <a:t>, </a:t>
            </a:r>
            <a:r>
              <a:rPr lang="en-US" sz="2000" b="1" dirty="0">
                <a:ea typeface="ＭＳ Ｐゴシック" charset="-128"/>
              </a:rPr>
              <a:t>UBC</a:t>
            </a:r>
          </a:p>
          <a:p>
            <a:pPr>
              <a:buFont typeface="Arial" charset="0"/>
              <a:buNone/>
              <a:defRPr/>
            </a:pPr>
            <a:r>
              <a:rPr lang="en-US" sz="2000" b="1" dirty="0">
                <a:ea typeface="ＭＳ Ｐゴシック" charset="-128"/>
              </a:rPr>
              <a:t>Spring 2024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D24DDD-36B4-6EFC-1A4B-B838E4E97D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962" y="3232838"/>
            <a:ext cx="5224463" cy="863799"/>
          </a:xfrm>
        </p:spPr>
        <p:txBody>
          <a:bodyPr/>
          <a:lstStyle/>
          <a:p>
            <a:pPr>
              <a:defRPr/>
            </a:pPr>
            <a:r>
              <a:rPr lang="en-US" dirty="0"/>
              <a:t>Jon Festinger K.C.</a:t>
            </a:r>
          </a:p>
          <a:p>
            <a:pPr>
              <a:defRPr/>
            </a:pPr>
            <a:r>
              <a:rPr lang="en-US" dirty="0"/>
              <a:t>Rowan MerEdith</a:t>
            </a:r>
          </a:p>
          <a:p>
            <a:pPr>
              <a:defRPr/>
            </a:pPr>
            <a:r>
              <a:rPr lang="en-US" dirty="0"/>
              <a:t>Allard Law of Law, UBC</a:t>
            </a:r>
          </a:p>
          <a:p>
            <a:pPr>
              <a:defRPr/>
            </a:pPr>
            <a:r>
              <a:rPr lang="en-US" dirty="0">
                <a:hlinkClick r:id="rId3"/>
              </a:rPr>
              <a:t>https://socialmedialaw.allard.ubc.ca </a:t>
            </a:r>
            <a:endParaRPr lang="en-US" dirty="0"/>
          </a:p>
        </p:txBody>
      </p:sp>
      <p:pic>
        <p:nvPicPr>
          <p:cNvPr id="6" name="Picture 5" descr="A red and orange background with words&#10;&#10;Description automatically generated with medium confidence">
            <a:extLst>
              <a:ext uri="{FF2B5EF4-FFF2-40B4-BE49-F238E27FC236}">
                <a16:creationId xmlns:a16="http://schemas.microsoft.com/office/drawing/2014/main" id="{95630123-AC91-9E63-FA9C-B58DE0B7F2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00" r="32801" b="16401"/>
          <a:stretch/>
        </p:blipFill>
        <p:spPr>
          <a:xfrm rot="5400000">
            <a:off x="5364698" y="1437014"/>
            <a:ext cx="3132348" cy="34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96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49E8F-7532-B1A1-3BB9-72E1E71F2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9015F-31E2-8DFE-F2F9-35805E2F2D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85900" y="838200"/>
            <a:ext cx="6172200" cy="3455988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92D050"/>
                </a:solidFill>
              </a:rPr>
              <a:t>QUESTIONS</a:t>
            </a:r>
            <a:endParaRPr lang="en-US" sz="66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FFFF00"/>
                </a:solidFill>
              </a:rPr>
              <a:t>THOUGHTS</a:t>
            </a:r>
            <a:endParaRPr lang="en-US" sz="66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FFFFFF"/>
                </a:solidFill>
              </a:rPr>
              <a:t> DISCUSSION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07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47CC3-A1A2-316B-7353-9B7DDA9D6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>
            <a:extLst>
              <a:ext uri="{FF2B5EF4-FFF2-40B4-BE49-F238E27FC236}">
                <a16:creationId xmlns:a16="http://schemas.microsoft.com/office/drawing/2014/main" id="{DCA60E37-F7EC-38F5-23BE-263C5C85E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25" y="1787525"/>
            <a:ext cx="48069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600">
                <a:solidFill>
                  <a:srgbClr val="FFF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Logistics</a:t>
            </a:r>
          </a:p>
        </p:txBody>
      </p:sp>
    </p:spTree>
    <p:extLst>
      <p:ext uri="{BB962C8B-B14F-4D97-AF65-F5344CB8AC3E}">
        <p14:creationId xmlns:p14="http://schemas.microsoft.com/office/powerpoint/2010/main" val="2214713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AD530-8702-52B2-84FF-1B7C0D85F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1">
            <a:extLst>
              <a:ext uri="{FF2B5EF4-FFF2-40B4-BE49-F238E27FC236}">
                <a16:creationId xmlns:a16="http://schemas.microsoft.com/office/drawing/2014/main" id="{95B3FED4-F88D-5C41-52C6-E58BD0A8E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74" y="4366111"/>
            <a:ext cx="85128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dirty="0">
                <a:hlinkClick r:id="rId2"/>
              </a:rPr>
              <a:t>https://socialmedialaw.allard.ubc.ca/</a:t>
            </a:r>
            <a:r>
              <a:rPr lang="en-US" altLang="en-US" sz="4000" dirty="0"/>
              <a:t> </a:t>
            </a:r>
          </a:p>
        </p:txBody>
      </p:sp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6867CC74-843C-DAB8-C304-CAB1569AD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556" y="195486"/>
            <a:ext cx="3840887" cy="411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10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C9B9A-3E59-6A40-C9D5-398FB0526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BBF008-82CF-7F2B-0892-3B37D2F5EDB9}"/>
              </a:ext>
            </a:extLst>
          </p:cNvPr>
          <p:cNvSpPr txBox="1"/>
          <p:nvPr/>
        </p:nvSpPr>
        <p:spPr>
          <a:xfrm>
            <a:off x="489151" y="2156251"/>
            <a:ext cx="8165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https://socialmedialaw.ubc.ca</a:t>
            </a:r>
          </a:p>
        </p:txBody>
      </p:sp>
    </p:spTree>
    <p:extLst>
      <p:ext uri="{BB962C8B-B14F-4D97-AF65-F5344CB8AC3E}">
        <p14:creationId xmlns:p14="http://schemas.microsoft.com/office/powerpoint/2010/main" val="1394125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7210D-86CC-5AAF-F6FA-6A992AE8F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85527-4C14-1BD9-A02E-41DA0536D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355600"/>
            <a:ext cx="6515100" cy="6270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latin typeface="+mn-lt"/>
              </a:rPr>
              <a:t>For </a:t>
            </a:r>
            <a:r>
              <a:rPr lang="en-CA" b="1" dirty="0">
                <a:solidFill>
                  <a:srgbClr val="FFFF00"/>
                </a:solidFill>
                <a:latin typeface="+mn-lt"/>
              </a:rPr>
              <a:t>full privileges on the website </a:t>
            </a:r>
            <a:br>
              <a:rPr lang="en-CA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C4B6F-CEE2-231E-43E4-F3598CC5328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12888" y="1276350"/>
            <a:ext cx="6515100" cy="35385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CA" sz="2400" dirty="0">
                <a:solidFill>
                  <a:schemeClr val="bg1"/>
                </a:solidFill>
              </a:rPr>
              <a:t>1. Please create an account at </a:t>
            </a:r>
            <a:r>
              <a:rPr lang="en-CA" sz="2400" dirty="0">
                <a:solidFill>
                  <a:schemeClr val="bg1"/>
                </a:solidFill>
                <a:hlinkClick r:id="rId2"/>
              </a:rPr>
              <a:t>http://cms.ubc.ca/</a:t>
            </a:r>
            <a:r>
              <a:rPr lang="en-CA" sz="2400" dirty="0">
                <a:solidFill>
                  <a:schemeClr val="bg1"/>
                </a:solidFill>
              </a:rPr>
              <a:t> using your CWL.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CA" sz="2400" dirty="0">
                <a:solidFill>
                  <a:schemeClr val="bg1"/>
                </a:solidFill>
              </a:rPr>
              <a:t>2. Once you create an account and sign in at </a:t>
            </a:r>
            <a:r>
              <a:rPr lang="en-CA" sz="2400" dirty="0">
                <a:solidFill>
                  <a:schemeClr val="bg1"/>
                </a:solidFill>
                <a:hlinkClick r:id="rId2"/>
              </a:rPr>
              <a:t>http://cms.ubc.ca/</a:t>
            </a:r>
            <a:r>
              <a:rPr lang="en-CA" sz="2400" dirty="0">
                <a:solidFill>
                  <a:schemeClr val="bg1"/>
                </a:solidFill>
              </a:rPr>
              <a:t> you can click your name in the top right. Half-way down the following page will be your WordPress email address.</a:t>
            </a: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CA" sz="2400" dirty="0">
                <a:solidFill>
                  <a:schemeClr val="bg1"/>
                </a:solidFill>
              </a:rPr>
              <a:t>3. Send me your WordPress email address at </a:t>
            </a:r>
            <a:r>
              <a:rPr lang="en-CA" sz="2400" dirty="0" err="1">
                <a:solidFill>
                  <a:schemeClr val="bg1"/>
                </a:solidFill>
              </a:rPr>
              <a:t>jfestinger@telus.net</a:t>
            </a:r>
            <a:r>
              <a:rPr lang="en-CA" sz="2400" dirty="0">
                <a:solidFill>
                  <a:schemeClr val="bg1"/>
                </a:solidFill>
              </a:rPr>
              <a:t> or at </a:t>
            </a:r>
            <a:r>
              <a:rPr lang="en-CA" sz="2400" dirty="0" err="1">
                <a:solidFill>
                  <a:schemeClr val="bg1"/>
                </a:solidFill>
              </a:rPr>
              <a:t>jon.Festinger@ubc.ca</a:t>
            </a:r>
            <a:endParaRPr lang="en-CA" sz="24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CA" sz="2400" dirty="0">
                <a:solidFill>
                  <a:schemeClr val="bg1"/>
                </a:solidFill>
              </a:rPr>
              <a:t>4. Then, I will invite you to participate with authoring privileges via your </a:t>
            </a:r>
            <a:r>
              <a:rPr lang="en-CA" sz="2400" dirty="0" err="1">
                <a:solidFill>
                  <a:schemeClr val="bg1"/>
                </a:solidFill>
              </a:rPr>
              <a:t>WordPress</a:t>
            </a:r>
            <a:r>
              <a:rPr lang="en-CA" sz="2400" dirty="0">
                <a:solidFill>
                  <a:schemeClr val="bg1"/>
                </a:solidFill>
              </a:rPr>
              <a:t> email address.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4C76EC1-4A33-687B-474A-2E8F820B489A}"/>
                  </a:ext>
                </a:extLst>
              </p14:cNvPr>
              <p14:cNvContentPartPr/>
              <p14:nvPr/>
            </p14:nvContentPartPr>
            <p14:xfrm>
              <a:off x="1610412" y="3741277"/>
              <a:ext cx="5529600" cy="493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03488D-E55B-48B4-CBD0-282695FCC9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4412" y="3705251"/>
                <a:ext cx="5601240" cy="5652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9188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1C4E2-B05C-4E8E-7B11-652E9AF2A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BF33B-8120-A51D-2A8A-C3DFF9D9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338" y="14288"/>
            <a:ext cx="5846762" cy="7207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FF00"/>
                </a:solidFill>
                <a:latin typeface="+mn-lt"/>
              </a:rPr>
              <a:t>Why post</a:t>
            </a:r>
            <a:r>
              <a:rPr lang="en-US" sz="5400" b="1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6D56F8B0-C07F-971E-0ECB-5C74A255E287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684213" y="1131888"/>
            <a:ext cx="7920037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chemeClr val="bg1"/>
                </a:solidFill>
              </a:rPr>
              <a:t>Engaging and engaging others is the key</a:t>
            </a:r>
            <a:r>
              <a:rPr lang="en-US" altLang="en-US" sz="3000">
                <a:solidFill>
                  <a:srgbClr val="FF0000"/>
                </a:solidFill>
              </a:rPr>
              <a:t>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chemeClr val="bg1"/>
                </a:solidFill>
              </a:rPr>
              <a:t>Because you don</a:t>
            </a:r>
            <a:r>
              <a:rPr lang="en-US" altLang="en-US" sz="3000">
                <a:solidFill>
                  <a:srgbClr val="FF0000"/>
                </a:solidFill>
              </a:rPr>
              <a:t>’</a:t>
            </a:r>
            <a:r>
              <a:rPr lang="en-US" altLang="en-US" sz="3000">
                <a:solidFill>
                  <a:schemeClr val="bg1"/>
                </a:solidFill>
              </a:rPr>
              <a:t>t love speaking up in class.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chemeClr val="bg1"/>
                </a:solidFill>
              </a:rPr>
              <a:t>Because you just saw something</a:t>
            </a:r>
            <a:r>
              <a:rPr lang="en-US" altLang="en-US" sz="3000">
                <a:solidFill>
                  <a:srgbClr val="FF0000"/>
                </a:solidFill>
              </a:rPr>
              <a:t>,</a:t>
            </a:r>
            <a:r>
              <a:rPr lang="en-US" altLang="en-US" sz="3000">
                <a:solidFill>
                  <a:schemeClr val="bg1"/>
                </a:solidFill>
              </a:rPr>
              <a:t> and you</a:t>
            </a:r>
            <a:r>
              <a:rPr lang="en-US" altLang="en-US" sz="3000">
                <a:solidFill>
                  <a:srgbClr val="FF0000"/>
                </a:solidFill>
              </a:rPr>
              <a:t>’</a:t>
            </a:r>
            <a:r>
              <a:rPr lang="en-US" altLang="en-US" sz="3000">
                <a:solidFill>
                  <a:schemeClr val="bg1"/>
                </a:solidFill>
              </a:rPr>
              <a:t>ll never remember it unless you post it now</a:t>
            </a:r>
            <a:r>
              <a:rPr lang="en-US" altLang="en-US" sz="3000">
                <a:solidFill>
                  <a:srgbClr val="FF0000"/>
                </a:solidFill>
              </a:rPr>
              <a:t>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rgbClr val="FF0000"/>
                </a:solidFill>
              </a:rPr>
              <a:t>Please sign your name to your post</a:t>
            </a:r>
          </a:p>
        </p:txBody>
      </p:sp>
    </p:spTree>
    <p:extLst>
      <p:ext uri="{BB962C8B-B14F-4D97-AF65-F5344CB8AC3E}">
        <p14:creationId xmlns:p14="http://schemas.microsoft.com/office/powerpoint/2010/main" val="15988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81898-02E7-81AB-6DE1-930F64BA4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14E2D6-59CD-0124-B7C2-26E55E3C9EB2}"/>
              </a:ext>
            </a:extLst>
          </p:cNvPr>
          <p:cNvSpPr txBox="1"/>
          <p:nvPr/>
        </p:nvSpPr>
        <p:spPr>
          <a:xfrm>
            <a:off x="2761248" y="2248584"/>
            <a:ext cx="362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Sign your posts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3301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108D1-CE2C-8417-5406-1BFB9FC7E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2">
            <a:extLst>
              <a:ext uri="{FF2B5EF4-FFF2-40B4-BE49-F238E27FC236}">
                <a16:creationId xmlns:a16="http://schemas.microsoft.com/office/drawing/2014/main" id="{F81C50B4-D766-8C8C-399B-5F13E6E54B08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485900" y="2139702"/>
            <a:ext cx="6172200" cy="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No </a:t>
            </a:r>
            <a:r>
              <a:rPr lang="en-US" altLang="en-US" sz="3600" dirty="0">
                <a:solidFill>
                  <a:srgbClr val="FF0000"/>
                </a:solidFill>
              </a:rPr>
              <a:t>“</a:t>
            </a:r>
            <a:r>
              <a:rPr lang="en-US" altLang="en-US" sz="3600" dirty="0">
                <a:solidFill>
                  <a:srgbClr val="FFFF00"/>
                </a:solidFill>
              </a:rPr>
              <a:t>hidden</a:t>
            </a:r>
            <a:r>
              <a:rPr lang="en-US" altLang="en-US" sz="3600" dirty="0">
                <a:solidFill>
                  <a:srgbClr val="FF0000"/>
                </a:solidFill>
              </a:rPr>
              <a:t>”</a:t>
            </a:r>
            <a:r>
              <a:rPr lang="en-US" altLang="en-US" sz="3600" dirty="0">
                <a:solidFill>
                  <a:schemeClr val="bg1"/>
                </a:solidFill>
              </a:rPr>
              <a:t> data collected</a:t>
            </a:r>
            <a:r>
              <a:rPr lang="en-US" altLang="en-US" sz="3000" dirty="0">
                <a:solidFill>
                  <a:srgbClr val="FF0000"/>
                </a:solidFill>
              </a:rPr>
              <a:t>.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7276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44B07-4974-AB21-3C26-BFBC56174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>
            <a:extLst>
              <a:ext uri="{FF2B5EF4-FFF2-40B4-BE49-F238E27FC236}">
                <a16:creationId xmlns:a16="http://schemas.microsoft.com/office/drawing/2014/main" id="{DB5005C2-E751-FE8B-140A-9EFD00328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75" y="123825"/>
            <a:ext cx="6826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600" b="1">
                <a:solidFill>
                  <a:srgbClr val="FFFF00"/>
                </a:solidFill>
              </a:rPr>
              <a:t>Anything </a:t>
            </a:r>
            <a:r>
              <a:rPr lang="en-US" altLang="en-US" sz="3600" b="1">
                <a:solidFill>
                  <a:schemeClr val="bg1"/>
                </a:solidFill>
              </a:rPr>
              <a:t>&amp;</a:t>
            </a:r>
            <a:r>
              <a:rPr lang="en-US" altLang="en-US" sz="3600" b="1">
                <a:solidFill>
                  <a:srgbClr val="FFFF00"/>
                </a:solidFill>
              </a:rPr>
              <a:t> everything </a:t>
            </a:r>
            <a:r>
              <a:rPr lang="en-US" altLang="en-US" sz="3600" b="1">
                <a:solidFill>
                  <a:srgbClr val="92D050"/>
                </a:solidFill>
              </a:rPr>
              <a:t>can be </a:t>
            </a:r>
          </a:p>
          <a:p>
            <a:pPr algn="ctr"/>
            <a:r>
              <a:rPr lang="en-US" altLang="en-US" sz="3600" b="1">
                <a:solidFill>
                  <a:srgbClr val="92D050"/>
                </a:solidFill>
              </a:rPr>
              <a:t>done via email</a:t>
            </a:r>
            <a:r>
              <a:rPr lang="en-US" altLang="en-US" sz="3600" b="1">
                <a:solidFill>
                  <a:srgbClr val="FFFF00"/>
                </a:solidFill>
              </a:rPr>
              <a:t> if you prefer</a:t>
            </a:r>
            <a:endParaRPr lang="en-US" altLang="en-US" sz="3600"/>
          </a:p>
        </p:txBody>
      </p:sp>
      <p:pic>
        <p:nvPicPr>
          <p:cNvPr id="38914" name="Content Placeholder 5">
            <a:extLst>
              <a:ext uri="{FF2B5EF4-FFF2-40B4-BE49-F238E27FC236}">
                <a16:creationId xmlns:a16="http://schemas.microsoft.com/office/drawing/2014/main" id="{9EEA88D3-5D1D-37E1-488C-A46B98BA6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1492250"/>
            <a:ext cx="5416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210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57E1F-4F3F-F3B3-1683-7DACA4EB6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9476F7-0B36-7A90-E05D-DB23415767C0}"/>
              </a:ext>
            </a:extLst>
          </p:cNvPr>
          <p:cNvSpPr txBox="1"/>
          <p:nvPr/>
        </p:nvSpPr>
        <p:spPr>
          <a:xfrm>
            <a:off x="2586038" y="268288"/>
            <a:ext cx="39719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+mn-lt"/>
              </a:rPr>
              <a:t>Website issues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…</a:t>
            </a:r>
            <a:endParaRPr lang="en-US" sz="3600" dirty="0"/>
          </a:p>
        </p:txBody>
      </p:sp>
      <p:pic>
        <p:nvPicPr>
          <p:cNvPr id="37890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5F374D0-0B29-514E-4E75-4701D1CD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203325"/>
            <a:ext cx="698182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406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DAAF46FC-55CE-F91E-6910-24197A31AE3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600"/>
            <a:ext cx="8229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Permission to Record</a:t>
            </a:r>
            <a:r>
              <a:rPr lang="en-US" altLang="en-US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7650" name="Picture 3">
            <a:extLst>
              <a:ext uri="{FF2B5EF4-FFF2-40B4-BE49-F238E27FC236}">
                <a16:creationId xmlns:a16="http://schemas.microsoft.com/office/drawing/2014/main" id="{058C08D1-F725-413C-F66D-6BDFFF4B8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1398588"/>
            <a:ext cx="367982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AA37A-6AC5-1418-BE62-6E577029B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AA58F4-79A0-029D-F961-23C191AA31B2}"/>
              </a:ext>
            </a:extLst>
          </p:cNvPr>
          <p:cNvSpPr txBox="1"/>
          <p:nvPr/>
        </p:nvSpPr>
        <p:spPr>
          <a:xfrm>
            <a:off x="1482917" y="104912"/>
            <a:ext cx="6178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Website Tutorial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  <a:r>
              <a:rPr lang="en-US" sz="3600" dirty="0">
                <a:solidFill>
                  <a:srgbClr val="FFFF00"/>
                </a:solidFill>
              </a:rPr>
              <a:t> How to post</a:t>
            </a:r>
          </a:p>
        </p:txBody>
      </p:sp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D67945E8-228F-CFD8-23C9-63910DC23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175" y="769809"/>
            <a:ext cx="3984903" cy="42687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209F9C1-3F24-3A0F-41F7-75D25B0B6D0C}"/>
                  </a:ext>
                </a:extLst>
              </p14:cNvPr>
              <p14:cNvContentPartPr/>
              <p14:nvPr/>
            </p14:nvContentPartPr>
            <p14:xfrm>
              <a:off x="4213735" y="730604"/>
              <a:ext cx="218880" cy="165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353FE4C-3466-817D-2636-9CD862D86D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7615" y="724484"/>
                <a:ext cx="231120" cy="17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8450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AB769-5FFD-09FB-9285-2D9CC7334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273DBC1-A875-2969-2F7D-330B40CCF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780" y="383085"/>
            <a:ext cx="3960440" cy="43773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71C913E-10BC-129F-47F4-812188226322}"/>
                  </a:ext>
                </a:extLst>
              </p14:cNvPr>
              <p14:cNvContentPartPr/>
              <p14:nvPr/>
            </p14:nvContentPartPr>
            <p14:xfrm>
              <a:off x="2609215" y="1289324"/>
              <a:ext cx="1069920" cy="679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9FB6911-C1BE-59E6-E9A1-013BF7A231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3095" y="1283204"/>
                <a:ext cx="1082160" cy="69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095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881FF-BA77-A90F-CDE6-44317ED56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EE576B4-BD74-48DE-7B71-37301F21E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304" y="0"/>
            <a:ext cx="4755392" cy="5143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C9C9113-DC85-1EE7-E594-1665C42608DB}"/>
                  </a:ext>
                </a:extLst>
              </p14:cNvPr>
              <p14:cNvContentPartPr/>
              <p14:nvPr/>
            </p14:nvContentPartPr>
            <p14:xfrm>
              <a:off x="5774695" y="2745164"/>
              <a:ext cx="807480" cy="197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8B481A4-DC49-BA92-D3A2-E6B1FA9894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8575" y="2739044"/>
                <a:ext cx="8197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3303531-F00D-1F1B-7D33-C126852AE7E8}"/>
                  </a:ext>
                </a:extLst>
              </p14:cNvPr>
              <p14:cNvContentPartPr/>
              <p14:nvPr/>
            </p14:nvContentPartPr>
            <p14:xfrm>
              <a:off x="5767135" y="3944324"/>
              <a:ext cx="1136880" cy="668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B47BF0B-87E9-85A6-E3C1-839DE32E57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61015" y="3938204"/>
                <a:ext cx="1149120" cy="6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5B14028-1512-0CCD-8573-6C47B58A2024}"/>
                  </a:ext>
                </a:extLst>
              </p14:cNvPr>
              <p14:cNvContentPartPr/>
              <p14:nvPr/>
            </p14:nvContentPartPr>
            <p14:xfrm>
              <a:off x="5522695" y="701804"/>
              <a:ext cx="359640" cy="342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11C6B99-6599-275C-7A5D-F911539A370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16575" y="695684"/>
                <a:ext cx="3718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3E55B74-0CCF-B363-6B42-0965BF2DBA76}"/>
                  </a:ext>
                </a:extLst>
              </p14:cNvPr>
              <p14:cNvContentPartPr/>
              <p14:nvPr/>
            </p14:nvContentPartPr>
            <p14:xfrm>
              <a:off x="5660215" y="709364"/>
              <a:ext cx="128520" cy="48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CB6C5D9-D6A2-D43C-5380-E52FB9B9AB0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54095" y="703244"/>
                <a:ext cx="1407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3575D1-3C59-96BD-DAAC-A0F963DD9043}"/>
                  </a:ext>
                </a:extLst>
              </p14:cNvPr>
              <p14:cNvContentPartPr/>
              <p14:nvPr/>
            </p14:nvContentPartPr>
            <p14:xfrm>
              <a:off x="5412535" y="470324"/>
              <a:ext cx="699840" cy="659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1827920-39B3-74A1-2C12-AE3AF838ECE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06415" y="464204"/>
                <a:ext cx="712080" cy="67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4218EEB-7305-9A5D-2F80-6A6565BB0686}"/>
              </a:ext>
            </a:extLst>
          </p:cNvPr>
          <p:cNvGrpSpPr/>
          <p:nvPr/>
        </p:nvGrpSpPr>
        <p:grpSpPr>
          <a:xfrm>
            <a:off x="2942935" y="764084"/>
            <a:ext cx="235080" cy="144360"/>
            <a:chOff x="2942935" y="764084"/>
            <a:chExt cx="235080" cy="14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9C00157-D785-2807-0D8C-47AD49A82FA3}"/>
                    </a:ext>
                  </a:extLst>
                </p14:cNvPr>
                <p14:cNvContentPartPr/>
                <p14:nvPr/>
              </p14:nvContentPartPr>
              <p14:xfrm>
                <a:off x="2985415" y="819524"/>
                <a:ext cx="192600" cy="3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61F146E-0456-98CB-9A3A-8F59F10F7BA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79295" y="813404"/>
                  <a:ext cx="204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1D83F0B-AB62-048D-E4B7-EE9B1D887D0C}"/>
                    </a:ext>
                  </a:extLst>
                </p14:cNvPr>
                <p14:cNvContentPartPr/>
                <p14:nvPr/>
              </p14:nvContentPartPr>
              <p14:xfrm>
                <a:off x="2942935" y="764084"/>
                <a:ext cx="147600" cy="144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4F34688-3FAA-75C1-BC43-1626883EA55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36815" y="757964"/>
                  <a:ext cx="15984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22E74D-BE52-C89E-2A34-AAD9E99940BF}"/>
              </a:ext>
            </a:extLst>
          </p:cNvPr>
          <p:cNvGrpSpPr/>
          <p:nvPr/>
        </p:nvGrpSpPr>
        <p:grpSpPr>
          <a:xfrm>
            <a:off x="2913415" y="544124"/>
            <a:ext cx="369360" cy="181080"/>
            <a:chOff x="2913415" y="544124"/>
            <a:chExt cx="36936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424EA9A-4639-5EE3-FC89-DA45DC94BE1B}"/>
                    </a:ext>
                  </a:extLst>
                </p14:cNvPr>
                <p14:cNvContentPartPr/>
                <p14:nvPr/>
              </p14:nvContentPartPr>
              <p14:xfrm>
                <a:off x="2913415" y="544124"/>
                <a:ext cx="217440" cy="181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C3EE2BE-9067-5778-1925-138D2550388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07295" y="538004"/>
                  <a:ext cx="229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5091899-7074-C6A5-63E6-8C75A16E1D0F}"/>
                    </a:ext>
                  </a:extLst>
                </p14:cNvPr>
                <p14:cNvContentPartPr/>
                <p14:nvPr/>
              </p14:nvContentPartPr>
              <p14:xfrm>
                <a:off x="2955535" y="645644"/>
                <a:ext cx="32724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EC0522C-B05A-DD83-8B47-76E8DBEF4B6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949415" y="639524"/>
                  <a:ext cx="339480" cy="1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08088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B15C8-4B24-FC7E-C0B5-F32A0C464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browser&#10;&#10;Description automatically generated">
            <a:extLst>
              <a:ext uri="{FF2B5EF4-FFF2-40B4-BE49-F238E27FC236}">
                <a16:creationId xmlns:a16="http://schemas.microsoft.com/office/drawing/2014/main" id="{CF583F33-956F-A830-1A23-78C558849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50" y="88900"/>
            <a:ext cx="4737100" cy="4965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DC363F3-E86A-A323-96D8-1097F05BA38A}"/>
                  </a:ext>
                </a:extLst>
              </p14:cNvPr>
              <p14:cNvContentPartPr/>
              <p14:nvPr/>
            </p14:nvContentPartPr>
            <p14:xfrm>
              <a:off x="4224175" y="1978004"/>
              <a:ext cx="977760" cy="1077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E43300D-6DDA-A70C-1F56-44CB1E91C8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8055" y="1971884"/>
                <a:ext cx="990000" cy="10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458284F-DC53-818D-79AE-61CC1C01B7F9}"/>
                  </a:ext>
                </a:extLst>
              </p14:cNvPr>
              <p14:cNvContentPartPr/>
              <p14:nvPr/>
            </p14:nvContentPartPr>
            <p14:xfrm>
              <a:off x="5433055" y="3147284"/>
              <a:ext cx="923040" cy="1048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69AF141-CAB7-ACD7-6B47-BBC1042412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26935" y="3141164"/>
                <a:ext cx="935280" cy="106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2297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8F998-AE6A-676B-307A-AB4276B18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DB600E-9311-9138-C357-C6E69C8B5E1E}"/>
              </a:ext>
            </a:extLst>
          </p:cNvPr>
          <p:cNvSpPr txBox="1"/>
          <p:nvPr/>
        </p:nvSpPr>
        <p:spPr>
          <a:xfrm>
            <a:off x="2826169" y="296817"/>
            <a:ext cx="3491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Alternatively</a:t>
            </a:r>
            <a:r>
              <a:rPr lang="en-US" sz="4000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D982AF6-0386-9824-FDCB-015857A3A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63638"/>
            <a:ext cx="7772400" cy="29291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029706D-EA64-24CC-46D4-AB0264ED0BB5}"/>
                  </a:ext>
                </a:extLst>
              </p14:cNvPr>
              <p14:cNvContentPartPr/>
              <p14:nvPr/>
            </p14:nvContentPartPr>
            <p14:xfrm>
              <a:off x="1034040" y="1530096"/>
              <a:ext cx="533880" cy="479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DD0850-3436-9543-5C8F-7F3DEF5403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920" y="1523976"/>
                <a:ext cx="546120" cy="49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9093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6C3BF-7849-9B74-941D-772B0D974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41518F0-8A1D-5FC1-D00E-7AF340D8A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804" y="277763"/>
            <a:ext cx="1376392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27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0F9CC-5C69-5CE2-66D7-889AD478B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84EF654-101D-7518-38A2-C90607EC2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34044"/>
            <a:ext cx="7772400" cy="28754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B36B8F-7F59-61FC-FDB2-ADC11DC8AB47}"/>
                  </a:ext>
                </a:extLst>
              </p14:cNvPr>
              <p14:cNvContentPartPr/>
              <p14:nvPr/>
            </p14:nvContentPartPr>
            <p14:xfrm>
              <a:off x="2767440" y="2851296"/>
              <a:ext cx="1871280" cy="919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D51464-E196-E64F-8679-EE5D2C1FE1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1320" y="2845176"/>
                <a:ext cx="1883520" cy="93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4639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3261B-CB2F-EC76-086B-977D021CA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419687-3BD9-4676-6062-855D7BEE9B06}"/>
              </a:ext>
            </a:extLst>
          </p:cNvPr>
          <p:cNvSpPr txBox="1"/>
          <p:nvPr/>
        </p:nvSpPr>
        <p:spPr>
          <a:xfrm>
            <a:off x="3681371" y="296817"/>
            <a:ext cx="1781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Note</a:t>
            </a:r>
            <a:r>
              <a:rPr lang="en-US" sz="4000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421489A-7377-0A83-40F0-16DF9D406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63638"/>
            <a:ext cx="7772400" cy="29291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200DE7-EE50-619F-FA1C-2A409E250647}"/>
                  </a:ext>
                </a:extLst>
              </p14:cNvPr>
              <p14:cNvContentPartPr/>
              <p14:nvPr/>
            </p14:nvContentPartPr>
            <p14:xfrm>
              <a:off x="8182920" y="1624416"/>
              <a:ext cx="261360" cy="267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43B48E5-3A04-18BE-6D61-D47798D419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76800" y="1618296"/>
                <a:ext cx="273600" cy="28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3086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27CB9-A341-7C17-AB62-C8EC169A6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D58C62-D2E8-9FAD-56D6-3DD0C0F57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085" y="295259"/>
            <a:ext cx="5129830" cy="45529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C07A05A-43FC-F36E-4B62-F91F522AD3A3}"/>
                  </a:ext>
                </a:extLst>
              </p14:cNvPr>
              <p14:cNvContentPartPr/>
              <p14:nvPr/>
            </p14:nvContentPartPr>
            <p14:xfrm>
              <a:off x="7595400" y="527136"/>
              <a:ext cx="430200" cy="642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F598C1-698B-5845-921B-56C5F11A27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9280" y="521016"/>
                <a:ext cx="442440" cy="6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F783E16-5F31-DD44-790D-80CD8D64ACDD}"/>
                  </a:ext>
                </a:extLst>
              </p14:cNvPr>
              <p14:cNvContentPartPr/>
              <p14:nvPr/>
            </p14:nvContentPartPr>
            <p14:xfrm>
              <a:off x="7524480" y="891096"/>
              <a:ext cx="478080" cy="359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B70312E-CC13-EF76-69FD-B2DCEE02FE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18360" y="884976"/>
                <a:ext cx="4903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3B18231-3080-A1AA-969A-E1573634FB84}"/>
                  </a:ext>
                </a:extLst>
              </p14:cNvPr>
              <p14:cNvContentPartPr/>
              <p14:nvPr/>
            </p14:nvContentPartPr>
            <p14:xfrm>
              <a:off x="5942280" y="3574896"/>
              <a:ext cx="720000" cy="126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909921D-E5A3-2483-DE86-1F5CA746A9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36160" y="3568776"/>
                <a:ext cx="732240" cy="13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7728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05784-51B1-1A8D-A758-48568CBD7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2DA93-B4D9-1B9C-2126-B237E218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473845"/>
            <a:ext cx="6858000" cy="21958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6000" dirty="0">
                <a:solidFill>
                  <a:srgbClr val="FF0000"/>
                </a:solidFill>
                <a:latin typeface="+mn-lt"/>
              </a:rPr>
              <a:t>“</a:t>
            </a:r>
            <a:r>
              <a:rPr lang="en-US" sz="6000" dirty="0">
                <a:solidFill>
                  <a:srgbClr val="FFFF00"/>
                </a:solidFill>
                <a:latin typeface="+mn-lt"/>
              </a:rPr>
              <a:t>Living</a:t>
            </a:r>
            <a:r>
              <a:rPr lang="en-US" sz="6000" dirty="0">
                <a:solidFill>
                  <a:srgbClr val="FF0000"/>
                </a:solidFill>
                <a:latin typeface="+mn-lt"/>
              </a:rPr>
              <a:t>”</a:t>
            </a:r>
            <a:r>
              <a:rPr lang="en-US" sz="6000" dirty="0">
                <a:solidFill>
                  <a:srgbClr val="FFFF00"/>
                </a:solidFill>
                <a:latin typeface="+mn-lt"/>
              </a:rPr>
              <a:t> Syllabus</a:t>
            </a:r>
            <a:br>
              <a:rPr lang="en-US" sz="6000" dirty="0">
                <a:solidFill>
                  <a:srgbClr val="FFFF00"/>
                </a:solidFill>
                <a:latin typeface="+mn-lt"/>
              </a:rPr>
            </a:br>
            <a:r>
              <a:rPr lang="en-US" sz="6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6000" baseline="30000" dirty="0">
                <a:solidFill>
                  <a:schemeClr val="bg1"/>
                </a:solidFill>
                <a:latin typeface="+mn-lt"/>
              </a:rPr>
              <a:t>nd</a:t>
            </a:r>
            <a:r>
              <a:rPr lang="en-US" sz="6000" dirty="0">
                <a:solidFill>
                  <a:schemeClr val="bg1"/>
                </a:solidFill>
                <a:latin typeface="+mn-lt"/>
              </a:rPr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143987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>
            <a:extLst>
              <a:ext uri="{FF2B5EF4-FFF2-40B4-BE49-F238E27FC236}">
                <a16:creationId xmlns:a16="http://schemas.microsoft.com/office/drawing/2014/main" id="{F1F2BA86-BE1D-EB73-CA38-F78EB72EE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7" y="557138"/>
            <a:ext cx="8353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CA" altLang="en-US" dirty="0">
                <a:solidFill>
                  <a:schemeClr val="bg1"/>
                </a:solidFill>
                <a:latin typeface="Whitney SSm A"/>
              </a:rPr>
              <a:t>We would like to acknowledge that we are situated on the </a:t>
            </a:r>
          </a:p>
          <a:p>
            <a:pPr algn="ctr"/>
            <a:r>
              <a:rPr lang="en-CA" altLang="en-US" dirty="0">
                <a:solidFill>
                  <a:schemeClr val="bg1"/>
                </a:solidFill>
                <a:latin typeface="Whitney SSm A"/>
              </a:rPr>
              <a:t>traditional, ancestral, unceded territory of the Musqueam people.                      </a:t>
            </a:r>
          </a:p>
        </p:txBody>
      </p:sp>
      <p:pic>
        <p:nvPicPr>
          <p:cNvPr id="28675" name="Picture 5" descr="A black carpet with blue and red gloves&#10;&#10;Description automatically generated">
            <a:extLst>
              <a:ext uri="{FF2B5EF4-FFF2-40B4-BE49-F238E27FC236}">
                <a16:creationId xmlns:a16="http://schemas.microsoft.com/office/drawing/2014/main" id="{B7E9D0D6-1A2D-6BA7-1342-75CD335FE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9" r="12666" b="22643"/>
          <a:stretch>
            <a:fillRect/>
          </a:stretch>
        </p:blipFill>
        <p:spPr bwMode="auto">
          <a:xfrm>
            <a:off x="4932040" y="2030487"/>
            <a:ext cx="33686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statue of a bird in a mall&#10;&#10;Description automatically generated">
            <a:extLst>
              <a:ext uri="{FF2B5EF4-FFF2-40B4-BE49-F238E27FC236}">
                <a16:creationId xmlns:a16="http://schemas.microsoft.com/office/drawing/2014/main" id="{E5233D73-1D03-DCA9-11E3-324344CDF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85" y="1779662"/>
            <a:ext cx="3619500" cy="28067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326FC-E13F-5730-CF37-87AAEF3C2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C2E5D1D-357E-5DC3-2214-D898BDAC8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600"/>
          <a:stretch/>
        </p:blipFill>
        <p:spPr>
          <a:xfrm>
            <a:off x="427961" y="1923678"/>
            <a:ext cx="8288077" cy="2643758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1096655-CBB6-4E91-7388-B86C62EBC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764" y="578569"/>
            <a:ext cx="1242470" cy="874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343EB9A-7F6B-846A-0FCD-55025D41049A}"/>
                  </a:ext>
                </a:extLst>
              </p14:cNvPr>
              <p14:cNvContentPartPr/>
              <p14:nvPr/>
            </p14:nvContentPartPr>
            <p14:xfrm>
              <a:off x="2388397" y="3106377"/>
              <a:ext cx="581400" cy="258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71B92FF-1F27-0AC6-E411-D85E23B3CE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2277" y="3100257"/>
                <a:ext cx="593640" cy="2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440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B01FE-F551-FF73-C50A-C6E25A917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document&#10;&#10;Description automatically generated">
            <a:extLst>
              <a:ext uri="{FF2B5EF4-FFF2-40B4-BE49-F238E27FC236}">
                <a16:creationId xmlns:a16="http://schemas.microsoft.com/office/drawing/2014/main" id="{988CFCE4-A145-12D5-CAD3-74166CFCA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392" y="241759"/>
            <a:ext cx="4797216" cy="4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68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1E9D3-8097-E19E-2D7C-AD07D1D1E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A0D0C87-F3D9-A978-6AE9-4535D5184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2" y="460402"/>
            <a:ext cx="8953916" cy="32730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F717D56-20A3-B925-7F38-4AA2D49F3FD5}"/>
                  </a:ext>
                </a:extLst>
              </p14:cNvPr>
              <p14:cNvContentPartPr/>
              <p14:nvPr/>
            </p14:nvContentPartPr>
            <p14:xfrm>
              <a:off x="4932040" y="1419622"/>
              <a:ext cx="1164960" cy="6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D53FE8F-26DC-0BD6-7B87-85A085E578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5920" y="1413502"/>
                <a:ext cx="117720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060F44A-1AA9-8B41-916C-69ACD91164BB}"/>
              </a:ext>
            </a:extLst>
          </p:cNvPr>
          <p:cNvSpPr txBox="1"/>
          <p:nvPr/>
        </p:nvSpPr>
        <p:spPr>
          <a:xfrm>
            <a:off x="616016" y="3988855"/>
            <a:ext cx="78293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*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means one video</a:t>
            </a:r>
            <a:r>
              <a:rPr lang="en-US" sz="2800" dirty="0">
                <a:solidFill>
                  <a:srgbClr val="FF0000"/>
                </a:solidFill>
              </a:rPr>
              <a:t>,</a:t>
            </a:r>
            <a:r>
              <a:rPr lang="en-US" sz="2800" dirty="0">
                <a:solidFill>
                  <a:schemeClr val="bg1"/>
                </a:solidFill>
              </a:rPr>
              <a:t> podcast</a:t>
            </a:r>
            <a:r>
              <a:rPr lang="en-US" sz="2800" dirty="0">
                <a:solidFill>
                  <a:srgbClr val="FF0000"/>
                </a:solidFill>
              </a:rPr>
              <a:t>,</a:t>
            </a:r>
            <a:r>
              <a:rPr lang="en-US" sz="2800" dirty="0">
                <a:solidFill>
                  <a:schemeClr val="bg1"/>
                </a:solidFill>
              </a:rPr>
              <a:t> or reading for your </a:t>
            </a:r>
          </a:p>
          <a:p>
            <a:r>
              <a:rPr lang="en-US" sz="2800" dirty="0">
                <a:solidFill>
                  <a:schemeClr val="bg1"/>
                </a:solidFill>
              </a:rPr>
              <a:t>classmates to read watch or listen to</a:t>
            </a:r>
            <a:r>
              <a:rPr lang="en-US" sz="2800" dirty="0">
                <a:solidFill>
                  <a:srgbClr val="FF0000"/>
                </a:solidFill>
              </a:rPr>
              <a:t>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40122DC-BC40-71CC-2B04-974504E521B5}"/>
                  </a:ext>
                </a:extLst>
              </p14:cNvPr>
              <p14:cNvContentPartPr/>
              <p14:nvPr/>
            </p14:nvContentPartPr>
            <p14:xfrm>
              <a:off x="1230997" y="2218977"/>
              <a:ext cx="1408680" cy="22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21AC786-683F-4F00-B92A-9251D97E1E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4877" y="2212857"/>
                <a:ext cx="142092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9F9EEC7-056B-82EB-4208-6044180B5C75}"/>
              </a:ext>
            </a:extLst>
          </p:cNvPr>
          <p:cNvGrpSpPr/>
          <p:nvPr/>
        </p:nvGrpSpPr>
        <p:grpSpPr>
          <a:xfrm>
            <a:off x="2639677" y="1944657"/>
            <a:ext cx="187200" cy="122760"/>
            <a:chOff x="2571277" y="1974177"/>
            <a:chExt cx="187200" cy="12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DE465A8-4E57-75FC-EE6B-481877B16353}"/>
                    </a:ext>
                  </a:extLst>
                </p14:cNvPr>
                <p14:cNvContentPartPr/>
                <p14:nvPr/>
              </p14:nvContentPartPr>
              <p14:xfrm>
                <a:off x="2571277" y="1983177"/>
                <a:ext cx="161640" cy="68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70E02DA-74D4-93A9-2FC1-4C96DFC5069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65157" y="1977057"/>
                  <a:ext cx="173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C45AFC3-3A45-84E7-98CB-0D9CEE208188}"/>
                    </a:ext>
                  </a:extLst>
                </p14:cNvPr>
                <p14:cNvContentPartPr/>
                <p14:nvPr/>
              </p14:nvContentPartPr>
              <p14:xfrm>
                <a:off x="2573437" y="1974177"/>
                <a:ext cx="120600" cy="116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882A9EE-05C0-F9E8-A42F-49057FEDA2C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67317" y="1968057"/>
                  <a:ext cx="132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FC3F0BA-3D64-CEC0-2550-D82220180647}"/>
                    </a:ext>
                  </a:extLst>
                </p14:cNvPr>
                <p14:cNvContentPartPr/>
                <p14:nvPr/>
              </p14:nvContentPartPr>
              <p14:xfrm>
                <a:off x="2652637" y="1978137"/>
                <a:ext cx="360" cy="118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D0D5825-DA88-D8C4-9EE9-7807B187653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46517" y="1972017"/>
                  <a:ext cx="12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54736A0-EBD9-4E4C-FE4C-BDB85D76385B}"/>
                    </a:ext>
                  </a:extLst>
                </p14:cNvPr>
                <p14:cNvContentPartPr/>
                <p14:nvPr/>
              </p14:nvContentPartPr>
              <p14:xfrm>
                <a:off x="2584237" y="2018457"/>
                <a:ext cx="174240" cy="14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6DB5357-12C7-C892-5D80-CC93F900E94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78117" y="2012337"/>
                  <a:ext cx="186480" cy="26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41818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EEBB8-0428-B09D-E3E4-FF0CA2154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8F7EE1-BAD9-BB0E-5184-3AE9CC805148}"/>
              </a:ext>
            </a:extLst>
          </p:cNvPr>
          <p:cNvSpPr txBox="1"/>
          <p:nvPr/>
        </p:nvSpPr>
        <p:spPr>
          <a:xfrm>
            <a:off x="565935" y="1140589"/>
            <a:ext cx="801213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LLM Students</a:t>
            </a:r>
            <a:r>
              <a:rPr lang="en-US" sz="6000" dirty="0">
                <a:solidFill>
                  <a:srgbClr val="FF0000"/>
                </a:solidFill>
              </a:rPr>
              <a:t>: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</a:rPr>
              <a:t>One mandatory post 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</a:rPr>
              <a:t>of approx</a:t>
            </a:r>
            <a:r>
              <a:rPr lang="en-US" sz="6000" dirty="0">
                <a:solidFill>
                  <a:srgbClr val="FF0000"/>
                </a:solidFill>
              </a:rPr>
              <a:t>.</a:t>
            </a:r>
            <a:r>
              <a:rPr lang="en-US" sz="6000" dirty="0">
                <a:solidFill>
                  <a:schemeClr val="bg1"/>
                </a:solidFill>
              </a:rPr>
              <a:t>1000 words</a:t>
            </a:r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7714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C230A-1837-EFE0-38B9-1B2F6482E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C27DAFF1-4A2B-6C73-E3EF-BA3F8F3DE5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2726" y="134938"/>
            <a:ext cx="711854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3300" b="1" dirty="0">
                <a:solidFill>
                  <a:srgbClr val="FFFF00"/>
                </a:solidFill>
              </a:rPr>
              <a:t>Embedded Self Socratic </a:t>
            </a:r>
            <a:r>
              <a:rPr lang="en-US" altLang="en-US" sz="3300" b="1" dirty="0">
                <a:solidFill>
                  <a:schemeClr val="bg1"/>
                </a:solidFill>
              </a:rPr>
              <a:t>A</a:t>
            </a:r>
            <a:r>
              <a:rPr lang="en-US" altLang="en-US" sz="3300" b="1" dirty="0">
                <a:solidFill>
                  <a:srgbClr val="FFFF00"/>
                </a:solidFill>
              </a:rPr>
              <a:t>.</a:t>
            </a:r>
            <a:r>
              <a:rPr lang="en-US" altLang="en-US" sz="3300" b="1" dirty="0">
                <a:solidFill>
                  <a:schemeClr val="bg1"/>
                </a:solidFill>
              </a:rPr>
              <a:t>I</a:t>
            </a:r>
            <a:r>
              <a:rPr lang="en-US" altLang="en-US" sz="3300" b="1" dirty="0">
                <a:solidFill>
                  <a:srgbClr val="FFFF00"/>
                </a:solidFill>
              </a:rPr>
              <a:t>.</a:t>
            </a:r>
            <a:r>
              <a:rPr lang="en-US" altLang="en-US" sz="3300" b="1" dirty="0">
                <a:solidFill>
                  <a:srgbClr val="FF0000"/>
                </a:solidFill>
              </a:rPr>
              <a:t>:</a:t>
            </a:r>
            <a:r>
              <a:rPr lang="en-US" altLang="en-US" sz="3300" b="1" dirty="0">
                <a:solidFill>
                  <a:srgbClr val="FFFF00"/>
                </a:solidFill>
              </a:rPr>
              <a:t> </a:t>
            </a:r>
            <a:r>
              <a:rPr lang="en-US" altLang="en-US" sz="3300" b="1" dirty="0">
                <a:solidFill>
                  <a:schemeClr val="bg1"/>
                </a:solidFill>
              </a:rPr>
              <a:t>When</a:t>
            </a:r>
            <a:r>
              <a:rPr lang="en-US" altLang="en-US" sz="33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0" name="Content Placeholder 9" descr="A statue of a person&#10;&#10;Description automatically generated">
            <a:extLst>
              <a:ext uri="{FF2B5EF4-FFF2-40B4-BE49-F238E27FC236}">
                <a16:creationId xmlns:a16="http://schemas.microsoft.com/office/drawing/2014/main" id="{101D7E25-E96C-412C-915E-3F5391C3D3C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57563" y="1055688"/>
            <a:ext cx="2428875" cy="3238500"/>
          </a:xfrm>
        </p:spPr>
      </p:pic>
      <p:pic>
        <p:nvPicPr>
          <p:cNvPr id="58371" name="Content Placeholder 9" descr="A statue of a person&#10;&#10;Description automatically generated">
            <a:extLst>
              <a:ext uri="{FF2B5EF4-FFF2-40B4-BE49-F238E27FC236}">
                <a16:creationId xmlns:a16="http://schemas.microsoft.com/office/drawing/2014/main" id="{2E53751F-47AE-CD3D-246D-E7DBDA973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1028700"/>
            <a:ext cx="2835275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464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E4D45-69E3-84E0-C85E-109F42040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6985395A-ADA7-ED86-0D38-6AC170AF9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87313"/>
            <a:ext cx="6172200" cy="6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Notes on Grades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3BD4A086-8DFD-1D08-97D1-04555F00E740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485900" y="915988"/>
            <a:ext cx="6392863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>
                <a:solidFill>
                  <a:srgbClr val="FFFF00"/>
                </a:solidFill>
              </a:rPr>
              <a:t>Scale</a:t>
            </a:r>
            <a:r>
              <a:rPr lang="en-US" altLang="en-US" sz="2400">
                <a:solidFill>
                  <a:srgbClr val="FF0000"/>
                </a:solidFill>
              </a:rPr>
              <a:t>-</a:t>
            </a:r>
            <a:r>
              <a:rPr lang="en-US" altLang="en-US" sz="2400">
                <a:solidFill>
                  <a:srgbClr val="FFFF00"/>
                </a:solidFill>
              </a:rPr>
              <a:t>down tendency </a:t>
            </a:r>
            <a:r>
              <a:rPr lang="en-US" altLang="en-US" sz="2400">
                <a:solidFill>
                  <a:srgbClr val="FF0000"/>
                </a:solidFill>
              </a:rPr>
              <a:t>(</a:t>
            </a:r>
            <a:r>
              <a:rPr lang="en-US" altLang="en-US" sz="2400">
                <a:solidFill>
                  <a:schemeClr val="bg1"/>
                </a:solidFill>
              </a:rPr>
              <a:t>ok</a:t>
            </a:r>
            <a:r>
              <a:rPr lang="en-US" altLang="en-US" sz="2400">
                <a:solidFill>
                  <a:srgbClr val="FF0000"/>
                </a:solidFill>
              </a:rPr>
              <a:t>,</a:t>
            </a:r>
            <a:r>
              <a:rPr lang="en-US" altLang="en-US" sz="2400">
                <a:solidFill>
                  <a:schemeClr val="bg1"/>
                </a:solidFill>
              </a:rPr>
              <a:t> after 30 years it’s more than a tendency</a:t>
            </a:r>
            <a:r>
              <a:rPr lang="en-US" altLang="en-US" sz="2400">
                <a:solidFill>
                  <a:srgbClr val="FFFF00"/>
                </a:solidFill>
              </a:rPr>
              <a:t>…</a:t>
            </a:r>
            <a:r>
              <a:rPr lang="en-US" altLang="en-US" sz="2400">
                <a:solidFill>
                  <a:srgbClr val="FF0000"/>
                </a:solidFill>
              </a:rPr>
              <a:t>)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>
                <a:solidFill>
                  <a:srgbClr val="FFFF00"/>
                </a:solidFill>
              </a:rPr>
              <a:t>Paper is 60%</a:t>
            </a:r>
            <a:r>
              <a:rPr lang="en-US" altLang="en-US" sz="2400">
                <a:solidFill>
                  <a:srgbClr val="FF0000"/>
                </a:solidFill>
              </a:rPr>
              <a:t>.</a:t>
            </a:r>
            <a:r>
              <a:rPr lang="en-US" altLang="en-US" sz="2400">
                <a:solidFill>
                  <a:srgbClr val="FFFF00"/>
                </a:solidFill>
              </a:rPr>
              <a:t> Participation is 40%</a:t>
            </a:r>
            <a:r>
              <a:rPr lang="en-US" altLang="en-US" sz="2400">
                <a:solidFill>
                  <a:srgbClr val="FF0000"/>
                </a:solidFill>
              </a:rPr>
              <a:t>.</a:t>
            </a: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In-class</a:t>
            </a:r>
            <a:r>
              <a:rPr lang="en-US" altLang="en-US" sz="2400">
                <a:solidFill>
                  <a:srgbClr val="FF0000"/>
                </a:solidFill>
              </a:rPr>
              <a:t>,</a:t>
            </a:r>
            <a:r>
              <a:rPr lang="en-US" altLang="en-US" sz="2400">
                <a:solidFill>
                  <a:schemeClr val="bg1"/>
                </a:solidFill>
              </a:rPr>
              <a:t> website</a:t>
            </a:r>
            <a:r>
              <a:rPr lang="en-US" altLang="en-US" sz="2400">
                <a:solidFill>
                  <a:srgbClr val="FF0000"/>
                </a:solidFill>
              </a:rPr>
              <a:t>,</a:t>
            </a:r>
            <a:r>
              <a:rPr lang="en-US" altLang="en-US" sz="2400">
                <a:solidFill>
                  <a:schemeClr val="bg1"/>
                </a:solidFill>
              </a:rPr>
              <a:t> email</a:t>
            </a:r>
            <a:r>
              <a:rPr lang="en-US" altLang="en-US" sz="2400">
                <a:solidFill>
                  <a:srgbClr val="FF0000"/>
                </a:solidFill>
              </a:rPr>
              <a:t>,</a:t>
            </a:r>
            <a:r>
              <a:rPr lang="en-US" altLang="en-US" sz="2400">
                <a:solidFill>
                  <a:schemeClr val="bg1"/>
                </a:solidFill>
              </a:rPr>
              <a:t> presentations</a:t>
            </a:r>
            <a:r>
              <a:rPr lang="en-US" altLang="en-US" sz="2400">
                <a:solidFill>
                  <a:srgbClr val="FF0000"/>
                </a:solidFill>
              </a:rPr>
              <a:t>,</a:t>
            </a:r>
            <a:r>
              <a:rPr lang="en-US" altLang="en-US" sz="2400">
                <a:solidFill>
                  <a:schemeClr val="bg1"/>
                </a:solidFill>
              </a:rPr>
              <a:t> anything you want to do </a:t>
            </a:r>
            <a:r>
              <a:rPr lang="en-US" altLang="en-US" sz="2400">
                <a:solidFill>
                  <a:srgbClr val="FF0000"/>
                </a:solidFill>
              </a:rPr>
              <a:t>(</a:t>
            </a:r>
            <a:r>
              <a:rPr lang="en-US" altLang="en-US" sz="2400">
                <a:solidFill>
                  <a:schemeClr val="bg1"/>
                </a:solidFill>
              </a:rPr>
              <a:t>within reason</a:t>
            </a:r>
            <a:r>
              <a:rPr lang="en-US" altLang="en-US" sz="2400">
                <a:solidFill>
                  <a:srgbClr val="FF0000"/>
                </a:solidFill>
              </a:rPr>
              <a:t>)</a:t>
            </a:r>
            <a:r>
              <a:rPr lang="en-US" altLang="en-US" sz="2400">
                <a:solidFill>
                  <a:srgbClr val="FFFF00"/>
                </a:solidFill>
              </a:rPr>
              <a:t>…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>
                <a:solidFill>
                  <a:srgbClr val="FFFF00"/>
                </a:solidFill>
              </a:rPr>
              <a:t>Presentations</a:t>
            </a:r>
            <a:r>
              <a:rPr lang="en-US" altLang="en-US" sz="2400">
                <a:solidFill>
                  <a:srgbClr val="FF0000"/>
                </a:solidFill>
              </a:rPr>
              <a:t>:</a:t>
            </a:r>
            <a:r>
              <a:rPr lang="en-US" altLang="en-US" sz="2400">
                <a:solidFill>
                  <a:schemeClr val="bg1"/>
                </a:solidFill>
              </a:rPr>
              <a:t> Group or Individual</a:t>
            </a:r>
            <a:r>
              <a:rPr lang="en-US" altLang="en-US" sz="2400">
                <a:solidFill>
                  <a:srgbClr val="FF0000"/>
                </a:solidFill>
              </a:rPr>
              <a:t>.</a:t>
            </a:r>
            <a:r>
              <a:rPr lang="en-US" altLang="en-US" sz="2400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rgbClr val="00B0F0"/>
                </a:solidFill>
              </a:rPr>
              <a:t>Engaging your classmates</a:t>
            </a:r>
            <a:r>
              <a:rPr lang="en-US" altLang="en-US" sz="2400">
                <a:solidFill>
                  <a:schemeClr val="bg1"/>
                </a:solidFill>
              </a:rPr>
              <a:t> is the key</a:t>
            </a:r>
            <a:r>
              <a:rPr lang="en-US" altLang="en-US" sz="2400">
                <a:solidFill>
                  <a:srgbClr val="FF0000"/>
                </a:solidFill>
              </a:rPr>
              <a:t>.</a:t>
            </a:r>
            <a:r>
              <a:rPr lang="en-US" altLang="en-US" sz="2400">
                <a:solidFill>
                  <a:schemeClr val="bg1"/>
                </a:solidFill>
              </a:rPr>
              <a:t> 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2400">
                <a:solidFill>
                  <a:srgbClr val="FF0000"/>
                </a:solidFill>
              </a:rPr>
              <a:t>Presentation and paper can be related</a:t>
            </a:r>
          </a:p>
        </p:txBody>
      </p:sp>
    </p:spTree>
    <p:extLst>
      <p:ext uri="{BB962C8B-B14F-4D97-AF65-F5344CB8AC3E}">
        <p14:creationId xmlns:p14="http://schemas.microsoft.com/office/powerpoint/2010/main" val="1938219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2923A-98DE-4B16-47E8-16B50E383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F2108-E511-46A9-6ACE-5602DE53A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0"/>
            <a:ext cx="6172200" cy="10064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Paper Confessional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chemeClr val="bg1"/>
                </a:solidFill>
              </a:rPr>
              <a:t>Jon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sz="2700" b="1" dirty="0">
                <a:solidFill>
                  <a:srgbClr val="FF0000"/>
                </a:solidFill>
              </a:rPr>
              <a:t>(</a:t>
            </a:r>
            <a:r>
              <a:rPr lang="en-US" sz="2700" b="1" dirty="0">
                <a:solidFill>
                  <a:schemeClr val="bg1"/>
                </a:solidFill>
              </a:rPr>
              <a:t>or what I learned one winter holiday</a:t>
            </a:r>
            <a:r>
              <a:rPr lang="en-US" sz="27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70FC1-AE3E-B4E7-CD8C-F7616C6A4F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7088" y="1055688"/>
            <a:ext cx="7416800" cy="38925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3000" dirty="0">
                <a:solidFill>
                  <a:schemeClr val="bg1"/>
                </a:solidFill>
              </a:rPr>
              <a:t>Legal/normative reasoning/argument including footnote/bibliography support &amp; Contribution/Move forward </a:t>
            </a:r>
            <a:r>
              <a:rPr lang="en-US" sz="300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30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3000" dirty="0">
                <a:solidFill>
                  <a:srgbClr val="FFFF00"/>
                </a:solidFill>
                <a:sym typeface="Wingdings"/>
              </a:rPr>
              <a:t>7</a:t>
            </a:r>
            <a:r>
              <a:rPr lang="en-US" sz="3000" dirty="0">
                <a:solidFill>
                  <a:srgbClr val="FFFF00"/>
                </a:solidFill>
              </a:rPr>
              <a:t>0</a:t>
            </a:r>
            <a:r>
              <a:rPr lang="en-US" sz="3000" dirty="0">
                <a:solidFill>
                  <a:srgbClr val="FF0000"/>
                </a:solidFill>
              </a:rPr>
              <a:t>%</a:t>
            </a:r>
            <a:br>
              <a:rPr lang="en-US" sz="3000" dirty="0">
                <a:solidFill>
                  <a:schemeClr val="bg1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3000" dirty="0">
                <a:solidFill>
                  <a:schemeClr val="bg1"/>
                </a:solidFill>
              </a:rPr>
              <a:t>Presentation including layout, headings, grammar, language/writing skills, “tightness” </a:t>
            </a:r>
            <a:r>
              <a:rPr lang="en-US" sz="300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3000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3000" dirty="0">
                <a:solidFill>
                  <a:srgbClr val="FFFF00"/>
                </a:solidFill>
                <a:sym typeface="Wingdings"/>
              </a:rPr>
              <a:t>10</a:t>
            </a:r>
            <a:r>
              <a:rPr lang="en-US" sz="3000" dirty="0">
                <a:solidFill>
                  <a:srgbClr val="FF0000"/>
                </a:solidFill>
              </a:rPr>
              <a:t>%</a:t>
            </a:r>
            <a:br>
              <a:rPr lang="en-US" sz="3000" dirty="0">
                <a:solidFill>
                  <a:schemeClr val="bg1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3000" dirty="0">
                <a:solidFill>
                  <a:schemeClr val="bg1"/>
                </a:solidFill>
              </a:rPr>
              <a:t>Topic/Originality/Degree of Difficultly </a:t>
            </a:r>
            <a:r>
              <a:rPr lang="en-US" sz="3000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3000" dirty="0">
                <a:solidFill>
                  <a:schemeClr val="bg1"/>
                </a:solidFill>
                <a:sym typeface="Wingdings"/>
              </a:rPr>
              <a:t>  </a:t>
            </a:r>
            <a:r>
              <a:rPr lang="en-US" sz="3000" dirty="0">
                <a:solidFill>
                  <a:srgbClr val="FFFF00"/>
                </a:solidFill>
                <a:sym typeface="Wingdings"/>
              </a:rPr>
              <a:t>20</a:t>
            </a:r>
            <a:r>
              <a:rPr lang="en-US" sz="3000" dirty="0">
                <a:solidFill>
                  <a:srgbClr val="FF0000"/>
                </a:solidFill>
              </a:rPr>
              <a:t>%</a:t>
            </a:r>
          </a:p>
          <a:p>
            <a:pPr>
              <a:lnSpc>
                <a:spcPct val="110000"/>
              </a:lnSpc>
              <a:defRPr/>
            </a:pPr>
            <a:endParaRPr lang="en-US" sz="3000" dirty="0">
              <a:solidFill>
                <a:schemeClr val="accent5"/>
              </a:solidFill>
            </a:endParaRP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sz="1950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THIS IS NOT A RUBRIC. IT IS A  SELF ASSESSMENT.</a:t>
            </a:r>
          </a:p>
        </p:txBody>
      </p:sp>
    </p:spTree>
    <p:extLst>
      <p:ext uri="{BB962C8B-B14F-4D97-AF65-F5344CB8AC3E}">
        <p14:creationId xmlns:p14="http://schemas.microsoft.com/office/powerpoint/2010/main" val="2598705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57063-2832-647A-5CDD-91421CB46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793F7E-6980-07F7-8C4A-6C6C9A92225E}"/>
              </a:ext>
            </a:extLst>
          </p:cNvPr>
          <p:cNvSpPr txBox="1"/>
          <p:nvPr/>
        </p:nvSpPr>
        <p:spPr>
          <a:xfrm>
            <a:off x="1259779" y="1140589"/>
            <a:ext cx="662444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5,000 words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</a:rPr>
              <a:t>DOES NOT MEAN</a:t>
            </a:r>
          </a:p>
          <a:p>
            <a:pPr algn="ctr"/>
            <a:r>
              <a:rPr lang="en-US" sz="6000" dirty="0">
                <a:solidFill>
                  <a:srgbClr val="FFFF00"/>
                </a:solidFill>
              </a:rPr>
              <a:t>ONLY</a:t>
            </a:r>
            <a:r>
              <a:rPr lang="en-US" sz="6000" dirty="0">
                <a:solidFill>
                  <a:schemeClr val="bg1"/>
                </a:solidFill>
              </a:rPr>
              <a:t> 5,000 words</a:t>
            </a:r>
          </a:p>
        </p:txBody>
      </p:sp>
    </p:spTree>
    <p:extLst>
      <p:ext uri="{BB962C8B-B14F-4D97-AF65-F5344CB8AC3E}">
        <p14:creationId xmlns:p14="http://schemas.microsoft.com/office/powerpoint/2010/main" val="1194679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5D250-FABA-4A1F-448E-56BC4E608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>
            <a:extLst>
              <a:ext uri="{FF2B5EF4-FFF2-40B4-BE49-F238E27FC236}">
                <a16:creationId xmlns:a16="http://schemas.microsoft.com/office/drawing/2014/main" id="{B9B5FC6D-92B7-552E-3F6A-18BEFEA461F7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684213" y="627063"/>
            <a:ext cx="777557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Will read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:</a:t>
            </a:r>
            <a:r>
              <a:rPr lang="en-US" altLang="en-US" sz="300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 drafts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…</a:t>
            </a:r>
            <a:r>
              <a:rPr lang="en-US" altLang="en-US" sz="300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outlines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…</a:t>
            </a:r>
            <a:r>
              <a:rPr lang="en-US" altLang="en-US" sz="300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synopsis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……</a:t>
            </a:r>
            <a:r>
              <a:rPr lang="en-US" altLang="en-US" sz="300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abstracts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…</a:t>
            </a:r>
            <a:r>
              <a:rPr lang="en-US" altLang="en-US" sz="300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etc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. 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As late as I can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…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Due last day of exams by 4</a:t>
            </a:r>
            <a:r>
              <a:rPr lang="en-US" altLang="en-US" sz="300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: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00 PM</a:t>
            </a:r>
            <a:r>
              <a:rPr lang="en-US" altLang="en-US" sz="300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sz="300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Send in </a:t>
            </a:r>
            <a:r>
              <a:rPr lang="en-US" altLang="en-US" sz="300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papers by email</a:t>
            </a:r>
            <a:r>
              <a:rPr lang="en-US" altLang="en-US" sz="30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. </a:t>
            </a:r>
            <a:r>
              <a:rPr lang="en-US" altLang="en-US" sz="3000">
                <a:solidFill>
                  <a:srgbClr val="FFFF00"/>
                </a:solidFill>
                <a:latin typeface="Arial Hebrew Scholar" pitchFamily="2" charset="-79"/>
                <a:cs typeface="Arial Hebrew Scholar" pitchFamily="2" charset="-79"/>
              </a:rPr>
              <a:t>Make sure</a:t>
            </a:r>
            <a:r>
              <a:rPr lang="en-US" altLang="en-US" sz="3000">
                <a:solidFill>
                  <a:schemeClr val="bg1"/>
                </a:solidFill>
                <a:latin typeface="Arial Hebrew Scholar" pitchFamily="2" charset="-79"/>
                <a:cs typeface="Arial Hebrew Scholar" pitchFamily="2" charset="-79"/>
              </a:rPr>
              <a:t> you get acknowledgment of receipt</a:t>
            </a:r>
            <a:r>
              <a:rPr lang="en-US" altLang="en-US" sz="3300">
                <a:solidFill>
                  <a:srgbClr val="FF0000"/>
                </a:solidFill>
                <a:latin typeface="Arial Hebrew Scholar" pitchFamily="2" charset="-79"/>
                <a:cs typeface="Arial Hebrew Scholar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8340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BF3D2-B606-B7A9-DFC9-1655EB65C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DE08A7-19B8-0EC0-DF53-53E28D762887}"/>
              </a:ext>
            </a:extLst>
          </p:cNvPr>
          <p:cNvSpPr txBox="1"/>
          <p:nvPr/>
        </p:nvSpPr>
        <p:spPr>
          <a:xfrm>
            <a:off x="1299147" y="699542"/>
            <a:ext cx="65457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</a:rPr>
              <a:t>Generative A</a:t>
            </a:r>
            <a:r>
              <a:rPr lang="en-US" sz="7200" dirty="0">
                <a:solidFill>
                  <a:srgbClr val="FF0000"/>
                </a:solidFill>
              </a:rPr>
              <a:t>.</a:t>
            </a:r>
            <a:r>
              <a:rPr lang="en-US" sz="7200" dirty="0">
                <a:solidFill>
                  <a:srgbClr val="FFFF00"/>
                </a:solidFill>
              </a:rPr>
              <a:t>I</a:t>
            </a:r>
            <a:r>
              <a:rPr lang="en-US" sz="7200" dirty="0">
                <a:solidFill>
                  <a:srgbClr val="FF0000"/>
                </a:solidFill>
              </a:rPr>
              <a:t>.</a:t>
            </a:r>
            <a:r>
              <a:rPr lang="en-US" sz="7200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7200" dirty="0">
                <a:solidFill>
                  <a:srgbClr val="FFFF00"/>
                </a:solidFill>
              </a:rPr>
              <a:t>Policy</a:t>
            </a:r>
            <a:r>
              <a:rPr lang="en-US" sz="72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AD4A9BF-0334-3D9F-37AC-4BDAAEFEC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8" y="3507854"/>
            <a:ext cx="7772400" cy="96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7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AC0D45-9E79-A409-F3B1-E814BE601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762000"/>
            <a:ext cx="64516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700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3BBDD-8426-DF0A-5C31-8DAF7AD7B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A2866A-7433-0328-6210-4D585DDF2069}"/>
              </a:ext>
            </a:extLst>
          </p:cNvPr>
          <p:cNvSpPr txBox="1"/>
          <p:nvPr/>
        </p:nvSpPr>
        <p:spPr>
          <a:xfrm>
            <a:off x="143508" y="123478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Generative A</a:t>
            </a:r>
            <a:r>
              <a:rPr lang="en-US" sz="6000" dirty="0">
                <a:solidFill>
                  <a:srgbClr val="FF0000"/>
                </a:solidFill>
              </a:rPr>
              <a:t>.</a:t>
            </a:r>
            <a:r>
              <a:rPr lang="en-US" sz="6000" dirty="0">
                <a:solidFill>
                  <a:srgbClr val="FFFF00"/>
                </a:solidFill>
              </a:rPr>
              <a:t>I</a:t>
            </a:r>
            <a:r>
              <a:rPr lang="en-US" sz="6000" dirty="0">
                <a:solidFill>
                  <a:srgbClr val="FF0000"/>
                </a:solidFill>
              </a:rPr>
              <a:t>.</a:t>
            </a:r>
            <a:r>
              <a:rPr lang="en-US" sz="6000" dirty="0">
                <a:solidFill>
                  <a:srgbClr val="FFFF00"/>
                </a:solidFill>
              </a:rPr>
              <a:t> Policy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9FF95-A7EF-6AEC-4C3D-8DB012274F43}"/>
              </a:ext>
            </a:extLst>
          </p:cNvPr>
          <p:cNvSpPr txBox="1"/>
          <p:nvPr/>
        </p:nvSpPr>
        <p:spPr>
          <a:xfrm>
            <a:off x="539552" y="1283158"/>
            <a:ext cx="798827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1. </a:t>
            </a:r>
            <a:r>
              <a:rPr lang="en-US" sz="3600" dirty="0">
                <a:solidFill>
                  <a:schemeClr val="bg1"/>
                </a:solidFill>
              </a:rPr>
              <a:t>Generative A.I. is </a:t>
            </a:r>
            <a:r>
              <a:rPr lang="en-US" sz="3600" dirty="0">
                <a:solidFill>
                  <a:srgbClr val="FFFF00"/>
                </a:solidFill>
              </a:rPr>
              <a:t>source material</a:t>
            </a:r>
            <a:r>
              <a:rPr lang="en-US" sz="3600" dirty="0">
                <a:solidFill>
                  <a:srgbClr val="FF0000"/>
                </a:solidFill>
              </a:rPr>
              <a:t>,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therefore must be </a:t>
            </a:r>
            <a:r>
              <a:rPr lang="en-US" sz="3600" dirty="0">
                <a:solidFill>
                  <a:srgbClr val="FFFF00"/>
                </a:solidFill>
              </a:rPr>
              <a:t>cited</a:t>
            </a:r>
          </a:p>
          <a:p>
            <a:r>
              <a:rPr lang="en-US" sz="3600" dirty="0">
                <a:solidFill>
                  <a:srgbClr val="FF0000"/>
                </a:solidFill>
              </a:rPr>
              <a:t>2. </a:t>
            </a:r>
            <a:r>
              <a:rPr lang="en-US" sz="3600" dirty="0">
                <a:solidFill>
                  <a:schemeClr val="bg1"/>
                </a:solidFill>
              </a:rPr>
              <a:t>You are </a:t>
            </a:r>
            <a:r>
              <a:rPr lang="en-US" sz="3600" dirty="0">
                <a:solidFill>
                  <a:srgbClr val="FFFF00"/>
                </a:solidFill>
              </a:rPr>
              <a:t>responsible for the quality </a:t>
            </a:r>
          </a:p>
          <a:p>
            <a:r>
              <a:rPr lang="en-US" sz="3600" dirty="0">
                <a:solidFill>
                  <a:srgbClr val="FFFF00"/>
                </a:solidFill>
              </a:rPr>
              <a:t>of  your source material</a:t>
            </a:r>
            <a:r>
              <a:rPr lang="en-US" sz="3600" dirty="0">
                <a:solidFill>
                  <a:srgbClr val="FF0000"/>
                </a:solidFill>
              </a:rPr>
              <a:t>,</a:t>
            </a:r>
            <a:r>
              <a:rPr lang="en-US" sz="3600" dirty="0">
                <a:solidFill>
                  <a:schemeClr val="bg1"/>
                </a:solidFill>
              </a:rPr>
              <a:t> so check</a:t>
            </a:r>
            <a:r>
              <a:rPr lang="en-US" sz="3600" dirty="0">
                <a:solidFill>
                  <a:srgbClr val="FF0000"/>
                </a:solidFill>
              </a:rPr>
              <a:t>…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If it is wrong</a:t>
            </a:r>
            <a:r>
              <a:rPr lang="en-US" sz="3600" dirty="0">
                <a:solidFill>
                  <a:srgbClr val="FF0000"/>
                </a:solidFill>
              </a:rPr>
              <a:t>,</a:t>
            </a:r>
            <a:r>
              <a:rPr lang="en-US" sz="3600" dirty="0">
                <a:solidFill>
                  <a:schemeClr val="bg1"/>
                </a:solidFill>
              </a:rPr>
              <a:t> you are wrong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If it plagiarized</a:t>
            </a:r>
            <a:r>
              <a:rPr lang="en-US" sz="3600" dirty="0">
                <a:solidFill>
                  <a:srgbClr val="FF0000"/>
                </a:solidFill>
              </a:rPr>
              <a:t>,</a:t>
            </a:r>
            <a:r>
              <a:rPr lang="en-US" sz="3600" dirty="0">
                <a:solidFill>
                  <a:schemeClr val="bg1"/>
                </a:solidFill>
              </a:rPr>
              <a:t> you</a:t>
            </a:r>
            <a:r>
              <a:rPr lang="en-US" sz="3600" dirty="0">
                <a:solidFill>
                  <a:srgbClr val="FF0000"/>
                </a:solidFill>
              </a:rPr>
              <a:t>’</a:t>
            </a:r>
            <a:r>
              <a:rPr lang="en-US" sz="3600" dirty="0">
                <a:solidFill>
                  <a:schemeClr val="bg1"/>
                </a:solidFill>
              </a:rPr>
              <a:t>ve plagiarized</a:t>
            </a:r>
          </a:p>
        </p:txBody>
      </p:sp>
    </p:spTree>
    <p:extLst>
      <p:ext uri="{BB962C8B-B14F-4D97-AF65-F5344CB8AC3E}">
        <p14:creationId xmlns:p14="http://schemas.microsoft.com/office/powerpoint/2010/main" val="609647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AC707-A316-1770-F50D-CEDE5FE5C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hat&#10;&#10;Description automatically generated">
            <a:extLst>
              <a:ext uri="{FF2B5EF4-FFF2-40B4-BE49-F238E27FC236}">
                <a16:creationId xmlns:a16="http://schemas.microsoft.com/office/drawing/2014/main" id="{24A85249-9EF6-E9FE-431B-7C937D957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926" y="205755"/>
            <a:ext cx="6504148" cy="47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054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30622-05DE-3C30-A0C0-99CBD41FD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1B5EE69F-2F95-E206-35A0-10FE6332C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0"/>
            <a:ext cx="6172200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5100" b="1">
                <a:solidFill>
                  <a:srgbClr val="FFFF00"/>
                </a:solidFill>
                <a:cs typeface="Arial" panose="020B0604020202020204" pitchFamily="34" charset="0"/>
              </a:rPr>
              <a:t>Grades</a:t>
            </a:r>
            <a:r>
              <a:rPr lang="en-US" altLang="en-US" sz="5100" b="1">
                <a:solidFill>
                  <a:srgbClr val="FF0000"/>
                </a:solidFill>
                <a:cs typeface="Arial" panose="020B0604020202020204" pitchFamily="34" charset="0"/>
              </a:rPr>
              <a:t> (</a:t>
            </a:r>
            <a:r>
              <a:rPr lang="en-US" altLang="en-US" sz="5100" b="1">
                <a:solidFill>
                  <a:schemeClr val="bg1"/>
                </a:solidFill>
                <a:cs typeface="Arial" panose="020B0604020202020204" pitchFamily="34" charset="0"/>
              </a:rPr>
              <a:t>primarily</a:t>
            </a:r>
            <a:r>
              <a:rPr lang="en-US" altLang="en-US" sz="5100" b="1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98E82F61-80C6-F6D0-8907-1F9A61DBE0DE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485900" y="1736725"/>
            <a:ext cx="6172200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500">
                <a:solidFill>
                  <a:schemeClr val="bg1"/>
                </a:solidFill>
                <a:cs typeface="Arial" panose="020B0604020202020204" pitchFamily="34" charset="0"/>
              </a:rPr>
              <a:t>Paper </a:t>
            </a:r>
            <a:r>
              <a:rPr lang="en-US" altLang="en-US" sz="450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4500">
                <a:solidFill>
                  <a:schemeClr val="bg1"/>
                </a:solidFill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sz="4500">
                <a:solidFill>
                  <a:srgbClr val="CCFFCC"/>
                </a:solidFill>
                <a:cs typeface="Arial" panose="020B0604020202020204" pitchFamily="34" charset="0"/>
                <a:sym typeface="Wingdings" pitchFamily="2" charset="2"/>
              </a:rPr>
              <a:t>Quality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4500">
              <a:solidFill>
                <a:schemeClr val="bg1"/>
              </a:solidFill>
              <a:cs typeface="Arial" panose="020B0604020202020204" pitchFamily="34" charset="0"/>
              <a:sym typeface="Wingdings" pitchFamily="2" charset="2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500">
                <a:solidFill>
                  <a:schemeClr val="bg1"/>
                </a:solidFill>
                <a:cs typeface="Arial" panose="020B0604020202020204" pitchFamily="34" charset="0"/>
                <a:sym typeface="Wingdings" pitchFamily="2" charset="2"/>
              </a:rPr>
              <a:t>Participation </a:t>
            </a:r>
            <a:r>
              <a:rPr lang="en-US" altLang="en-US" sz="4500">
                <a:solidFill>
                  <a:srgbClr val="FF0000"/>
                </a:solidFill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4500">
                <a:solidFill>
                  <a:schemeClr val="bg1"/>
                </a:solidFill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en-US" sz="4500">
                <a:solidFill>
                  <a:srgbClr val="CCFFCC"/>
                </a:solidFill>
                <a:cs typeface="Arial" panose="020B0604020202020204" pitchFamily="34" charset="0"/>
                <a:sym typeface="Wingdings" pitchFamily="2" charset="2"/>
              </a:rPr>
              <a:t>Effort</a:t>
            </a:r>
            <a:endParaRPr lang="en-US" altLang="en-US" sz="4500">
              <a:solidFill>
                <a:srgbClr val="CCFFC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742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B791B-6806-9A9F-1885-ED960BF9D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D9F903-ECBD-18CD-4B84-DBAD549D2D79}"/>
              </a:ext>
            </a:extLst>
          </p:cNvPr>
          <p:cNvSpPr txBox="1"/>
          <p:nvPr/>
        </p:nvSpPr>
        <p:spPr>
          <a:xfrm>
            <a:off x="541890" y="1707654"/>
            <a:ext cx="806022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Audio During Zoom Recordings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Remember to turn off mic after questions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Overhead microphones pick up conversations</a:t>
            </a:r>
          </a:p>
        </p:txBody>
      </p:sp>
    </p:spTree>
    <p:extLst>
      <p:ext uri="{BB962C8B-B14F-4D97-AF65-F5344CB8AC3E}">
        <p14:creationId xmlns:p14="http://schemas.microsoft.com/office/powerpoint/2010/main" val="35910774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610DE-A467-D7DF-F38E-E3751B5EE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4E667824-9099-F8A6-85E0-53936856B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07950"/>
            <a:ext cx="8569325" cy="10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400" b="1" dirty="0">
                <a:solidFill>
                  <a:srgbClr val="FFFF00"/>
                </a:solidFill>
              </a:rPr>
              <a:t>Office </a:t>
            </a:r>
            <a:r>
              <a:rPr lang="en-US" altLang="en-US" sz="4400" b="1" dirty="0">
                <a:solidFill>
                  <a:schemeClr val="bg1"/>
                </a:solidFill>
              </a:rPr>
              <a:t>“</a:t>
            </a:r>
            <a:r>
              <a:rPr lang="en-US" altLang="en-US" sz="4400" b="1" dirty="0">
                <a:solidFill>
                  <a:srgbClr val="FFFF00"/>
                </a:solidFill>
              </a:rPr>
              <a:t>Hours</a:t>
            </a:r>
            <a:r>
              <a:rPr lang="en-US" altLang="en-US" sz="4400" b="1" dirty="0">
                <a:solidFill>
                  <a:schemeClr val="bg1"/>
                </a:solidFill>
              </a:rPr>
              <a:t>”</a:t>
            </a:r>
            <a:r>
              <a:rPr lang="en-US" altLang="en-US" sz="4400" b="1" dirty="0">
                <a:solidFill>
                  <a:srgbClr val="FF0000"/>
                </a:solidFill>
              </a:rPr>
              <a:t>: </a:t>
            </a:r>
            <a:r>
              <a:rPr lang="en-US" altLang="en-US" sz="4400" b="1" dirty="0">
                <a:solidFill>
                  <a:schemeClr val="bg1"/>
                </a:solidFill>
              </a:rPr>
              <a:t>Jon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A9CA56F4-7293-8971-B73E-223D0B7DB27F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331118" y="1314450"/>
            <a:ext cx="6554788" cy="35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000" dirty="0">
                <a:solidFill>
                  <a:srgbClr val="CCFFCC"/>
                </a:solidFill>
              </a:rPr>
              <a:t>Room </a:t>
            </a:r>
            <a:r>
              <a:rPr lang="en-US" altLang="en-US" sz="3000" dirty="0">
                <a:solidFill>
                  <a:srgbClr val="FFFF00"/>
                </a:solidFill>
              </a:rPr>
              <a:t>449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000" dirty="0">
                <a:solidFill>
                  <a:srgbClr val="CCFFCC"/>
                </a:solidFill>
              </a:rPr>
              <a:t>Email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>
                <a:solidFill>
                  <a:schemeClr val="bg1"/>
                </a:solidFill>
                <a:hlinkClick r:id="rId3"/>
              </a:rPr>
              <a:t>jon.festinger@ubc.ca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3000" dirty="0">
                <a:solidFill>
                  <a:schemeClr val="bg1"/>
                </a:solidFill>
                <a:hlinkClick r:id="rId4"/>
              </a:rPr>
              <a:t>jfestinger@telus.net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000" dirty="0">
                <a:solidFill>
                  <a:srgbClr val="CCFFCC"/>
                </a:solidFill>
              </a:rPr>
              <a:t>Text </a:t>
            </a:r>
            <a:r>
              <a:rPr lang="en-US" altLang="en-US" sz="3000" dirty="0">
                <a:solidFill>
                  <a:srgbClr val="FF0000"/>
                </a:solidFill>
              </a:rPr>
              <a:t>(</a:t>
            </a:r>
            <a:r>
              <a:rPr lang="en-US" altLang="en-US" sz="3000" dirty="0">
                <a:solidFill>
                  <a:schemeClr val="bg1"/>
                </a:solidFill>
              </a:rPr>
              <a:t>if urgent</a:t>
            </a:r>
            <a:r>
              <a:rPr lang="en-US" altLang="en-US" sz="3000" dirty="0">
                <a:solidFill>
                  <a:srgbClr val="FF0000"/>
                </a:solidFill>
              </a:rPr>
              <a:t>)</a:t>
            </a:r>
            <a:r>
              <a:rPr lang="en-US" altLang="en-US" sz="3000" dirty="0">
                <a:solidFill>
                  <a:schemeClr val="bg1"/>
                </a:solidFill>
              </a:rPr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c</a:t>
            </a:r>
            <a:r>
              <a:rPr lang="en-US" altLang="en-US" sz="3000" dirty="0">
                <a:solidFill>
                  <a:srgbClr val="FF0000"/>
                </a:solidFill>
              </a:rPr>
              <a:t>.</a:t>
            </a:r>
            <a:r>
              <a:rPr lang="en-US" altLang="en-US" sz="3000" dirty="0">
                <a:solidFill>
                  <a:schemeClr val="bg1"/>
                </a:solidFill>
              </a:rPr>
              <a:t> 604</a:t>
            </a:r>
            <a:r>
              <a:rPr lang="en-US" altLang="en-US" sz="3000" dirty="0">
                <a:solidFill>
                  <a:srgbClr val="FF0000"/>
                </a:solidFill>
              </a:rPr>
              <a:t>-</a:t>
            </a:r>
            <a:r>
              <a:rPr lang="en-US" altLang="en-US" sz="3000" dirty="0">
                <a:solidFill>
                  <a:schemeClr val="bg1"/>
                </a:solidFill>
              </a:rPr>
              <a:t>837</a:t>
            </a:r>
            <a:r>
              <a:rPr lang="en-US" altLang="en-US" sz="3000" dirty="0">
                <a:solidFill>
                  <a:srgbClr val="FF0000"/>
                </a:solidFill>
              </a:rPr>
              <a:t>-</a:t>
            </a:r>
            <a:r>
              <a:rPr lang="en-US" altLang="en-US" sz="3000" dirty="0">
                <a:solidFill>
                  <a:schemeClr val="bg1"/>
                </a:solidFill>
              </a:rPr>
              <a:t>6426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3000" dirty="0">
              <a:solidFill>
                <a:schemeClr val="bg1"/>
              </a:solidFill>
            </a:endParaRPr>
          </a:p>
        </p:txBody>
      </p:sp>
      <p:pic>
        <p:nvPicPr>
          <p:cNvPr id="44035" name="Picture 5">
            <a:extLst>
              <a:ext uri="{FF2B5EF4-FFF2-40B4-BE49-F238E27FC236}">
                <a16:creationId xmlns:a16="http://schemas.microsoft.com/office/drawing/2014/main" id="{BE0DBE97-A885-6F77-4F65-CFF2F6481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17" y="3095228"/>
            <a:ext cx="301625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1248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99122-3062-B2C5-4C37-6225F34C3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AC1309BB-5846-2E1C-B222-03EC1E79E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07950"/>
            <a:ext cx="8569325" cy="10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400" b="1" dirty="0">
                <a:solidFill>
                  <a:srgbClr val="FFFF00"/>
                </a:solidFill>
              </a:rPr>
              <a:t>Office </a:t>
            </a:r>
            <a:r>
              <a:rPr lang="en-US" altLang="en-US" sz="4400" b="1" dirty="0">
                <a:solidFill>
                  <a:schemeClr val="bg1"/>
                </a:solidFill>
              </a:rPr>
              <a:t>“</a:t>
            </a:r>
            <a:r>
              <a:rPr lang="en-US" altLang="en-US" sz="4400" b="1" dirty="0">
                <a:solidFill>
                  <a:srgbClr val="FFFF00"/>
                </a:solidFill>
              </a:rPr>
              <a:t>Hours</a:t>
            </a:r>
            <a:r>
              <a:rPr lang="en-US" altLang="en-US" sz="4400" b="1" dirty="0">
                <a:solidFill>
                  <a:schemeClr val="bg1"/>
                </a:solidFill>
              </a:rPr>
              <a:t>”</a:t>
            </a:r>
            <a:r>
              <a:rPr lang="en-US" altLang="en-US" sz="4400" b="1" dirty="0">
                <a:solidFill>
                  <a:srgbClr val="FF0000"/>
                </a:solidFill>
              </a:rPr>
              <a:t>: </a:t>
            </a:r>
            <a:r>
              <a:rPr lang="en-US" altLang="en-US" sz="4400" b="1" dirty="0">
                <a:solidFill>
                  <a:schemeClr val="bg1"/>
                </a:solidFill>
              </a:rPr>
              <a:t>Rowan</a:t>
            </a:r>
            <a:r>
              <a:rPr lang="en-US" altLang="en-US" sz="4400" b="1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FC674873-4007-4AB6-F73A-F9500A191BF7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320800" y="1147763"/>
            <a:ext cx="6554788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" dirty="0">
                <a:solidFill>
                  <a:srgbClr val="CCFFCC"/>
                </a:solidFill>
              </a:rPr>
              <a:t>Email </a:t>
            </a:r>
            <a:r>
              <a:rPr lang="en-US" altLang="en-US" sz="3000" dirty="0">
                <a:solidFill>
                  <a:srgbClr val="CCFFCC"/>
                </a:solidFill>
                <a:hlinkClick r:id="rId3"/>
              </a:rPr>
              <a:t>rowanasm@mail.ubc.ca</a:t>
            </a:r>
            <a:r>
              <a:rPr lang="en-US" altLang="en-US" sz="3000" dirty="0">
                <a:solidFill>
                  <a:srgbClr val="CCFFCC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" dirty="0">
                <a:solidFill>
                  <a:srgbClr val="CCFFCC"/>
                </a:solidFill>
                <a:hlinkClick r:id="rId4"/>
              </a:rPr>
              <a:t>rowanasm@gmail.com</a:t>
            </a:r>
            <a:r>
              <a:rPr lang="en-US" altLang="en-US" sz="3000" dirty="0">
                <a:solidFill>
                  <a:srgbClr val="CCFFCC"/>
                </a:solidFill>
              </a:rPr>
              <a:t> </a:t>
            </a:r>
            <a:endParaRPr lang="en-US" altLang="en-US" sz="3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F5D078-348A-09F3-A20A-676AED858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022" y="2427734"/>
            <a:ext cx="3767956" cy="251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562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tter to a professor&#10;&#10;Description automatically generated">
            <a:extLst>
              <a:ext uri="{FF2B5EF4-FFF2-40B4-BE49-F238E27FC236}">
                <a16:creationId xmlns:a16="http://schemas.microsoft.com/office/drawing/2014/main" id="{2B97E925-8293-4681-EEE2-68C213021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293" y="144485"/>
            <a:ext cx="3981413" cy="48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120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B1009-C1AC-6AFD-3A9F-109637D2C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3EACD-7C77-FDF0-A3F7-C8B9E9B59C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85900" y="838200"/>
            <a:ext cx="6172200" cy="3455988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92D050"/>
                </a:solidFill>
              </a:rPr>
              <a:t>QUESTIONS</a:t>
            </a:r>
            <a:endParaRPr lang="en-US" sz="66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FFFF00"/>
                </a:solidFill>
              </a:rPr>
              <a:t>THOUGHTS</a:t>
            </a:r>
            <a:endParaRPr lang="en-US" sz="66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FFFFFF"/>
                </a:solidFill>
              </a:rPr>
              <a:t> DISCUSSION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21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F7EF5-FDEE-D655-D23B-E3C927030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A5FB44-4389-F0B8-EC6A-9DB261F10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616" y="740034"/>
            <a:ext cx="6512768" cy="366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717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C08495-1119-2BBE-ECA3-60E9394EFADB}"/>
              </a:ext>
            </a:extLst>
          </p:cNvPr>
          <p:cNvSpPr txBox="1"/>
          <p:nvPr/>
        </p:nvSpPr>
        <p:spPr>
          <a:xfrm>
            <a:off x="143508" y="987574"/>
            <a:ext cx="885698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A" sz="2000" kern="0" dirty="0">
                <a:solidFill>
                  <a:schemeClr val="bg1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Psychological principles around conspiracy theories re: Taylor Swift and NFL wanting Chiefs to win the Super Bowl</a:t>
            </a:r>
            <a:endParaRPr lang="en-CA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A" sz="2000" kern="0" dirty="0">
                <a:solidFill>
                  <a:srgbClr val="00B0F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 through an AI problem and go through the AI creation steps, outline the legal issues, and create a chart (so we can work through our flowcharts with an AI problem in mind)</a:t>
            </a:r>
            <a:endParaRPr lang="en-CA" sz="2000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A" sz="2000" kern="0" dirty="0">
                <a:solidFill>
                  <a:srgbClr val="FFFF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 at how AI </a:t>
            </a:r>
            <a:r>
              <a:rPr lang="en-CA" sz="2000" i="1" kern="0" dirty="0">
                <a:solidFill>
                  <a:srgbClr val="FFFF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actually works </a:t>
            </a:r>
            <a:r>
              <a:rPr lang="en-CA" sz="2000" kern="0" dirty="0">
                <a:solidFill>
                  <a:srgbClr val="FFFF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understand things like de minimis copying, fair dealing, and fixation requirements in the AI/Internet age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A" sz="2000" kern="0" dirty="0">
                <a:solidFill>
                  <a:srgbClr val="FFFF00"/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Work through an analysis of a </a:t>
            </a:r>
            <a:r>
              <a:rPr lang="en-CA" sz="2000" kern="0" dirty="0">
                <a:solidFill>
                  <a:srgbClr val="FF0000"/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en-CA" sz="2000" kern="0" dirty="0">
                <a:solidFill>
                  <a:srgbClr val="FFFF00"/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Video</a:t>
            </a:r>
            <a:endParaRPr lang="en-CA" sz="20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A" sz="2000" kern="0" dirty="0">
                <a:solidFill>
                  <a:schemeClr val="bg1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Also look at the telecommunications law provisions for fixation under the Copyright Act and when something is protected even if it normally wouldn't meet a fixation requirement</a:t>
            </a:r>
            <a:endParaRPr lang="en-CA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CA" sz="2000" kern="0" dirty="0">
                <a:solidFill>
                  <a:schemeClr val="bg1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Talking more about regulatory stuff later in the course (e.g. FTC, etc.)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CA" sz="2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97048E-0353-8627-F653-CAEC7FAFD305}"/>
              </a:ext>
            </a:extLst>
          </p:cNvPr>
          <p:cNvSpPr txBox="1"/>
          <p:nvPr/>
        </p:nvSpPr>
        <p:spPr>
          <a:xfrm>
            <a:off x="3131840" y="123478"/>
            <a:ext cx="1826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To Do</a:t>
            </a:r>
            <a:r>
              <a:rPr lang="en-US" sz="3600" b="1" dirty="0">
                <a:solidFill>
                  <a:srgbClr val="FF0000"/>
                </a:solidFill>
              </a:rPr>
              <a:t>’</a:t>
            </a:r>
            <a:r>
              <a:rPr lang="en-US" sz="3600" b="1" dirty="0">
                <a:solidFill>
                  <a:srgbClr val="FFFF00"/>
                </a:solidFill>
              </a:rPr>
              <a:t>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6A21F89-8537-A3D2-32B3-8F46D2FE41BE}"/>
                  </a:ext>
                </a:extLst>
              </p14:cNvPr>
              <p14:cNvContentPartPr/>
              <p14:nvPr/>
            </p14:nvContentPartPr>
            <p14:xfrm>
              <a:off x="5146131" y="2174366"/>
              <a:ext cx="582480" cy="281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6A21F89-8537-A3D2-32B3-8F46D2FE41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37131" y="2165366"/>
                <a:ext cx="60012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FE18CC-1251-4BC0-9B38-D640CC6C798A}"/>
                  </a:ext>
                </a:extLst>
              </p14:cNvPr>
              <p14:cNvContentPartPr/>
              <p14:nvPr/>
            </p14:nvContentPartPr>
            <p14:xfrm>
              <a:off x="8372811" y="2685206"/>
              <a:ext cx="379080" cy="316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FE18CC-1251-4BC0-9B38-D640CC6C79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64171" y="2676206"/>
                <a:ext cx="39672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3C3849F-ECB4-A63B-4CA3-2BF7A560938C}"/>
                  </a:ext>
                </a:extLst>
              </p14:cNvPr>
              <p14:cNvContentPartPr/>
              <p14:nvPr/>
            </p14:nvContentPartPr>
            <p14:xfrm>
              <a:off x="5940291" y="3291806"/>
              <a:ext cx="703800" cy="3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3C3849F-ECB4-A63B-4CA3-2BF7A56093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1651" y="3282806"/>
                <a:ext cx="7214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F2E8E97-1835-FE6E-0D7D-B3F222B3B6F4}"/>
                  </a:ext>
                </a:extLst>
              </p14:cNvPr>
              <p14:cNvContentPartPr/>
              <p14:nvPr/>
            </p14:nvContentPartPr>
            <p14:xfrm>
              <a:off x="6581451" y="3169766"/>
              <a:ext cx="132480" cy="270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F2E8E97-1835-FE6E-0D7D-B3F222B3B6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72811" y="3160766"/>
                <a:ext cx="150120" cy="28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6810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8EC34A-0D59-0B5F-FF71-C23FCA998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074" y="195486"/>
            <a:ext cx="406585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078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49E8F-7532-B1A1-3BB9-72E1E71F2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9015F-31E2-8DFE-F2F9-35805E2F2D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85900" y="838200"/>
            <a:ext cx="6172200" cy="3455988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92D050"/>
                </a:solidFill>
              </a:rPr>
              <a:t>QUESTIONS</a:t>
            </a:r>
            <a:endParaRPr lang="en-US" sz="66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FFFF00"/>
                </a:solidFill>
              </a:rPr>
              <a:t>THOUGHTS</a:t>
            </a:r>
            <a:endParaRPr lang="en-US" sz="66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FFFFFF"/>
                </a:solidFill>
              </a:rPr>
              <a:t> DISCUSSION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701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835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9129" name="Rectangle 389128">
            <a:extLst>
              <a:ext uri="{FF2B5EF4-FFF2-40B4-BE49-F238E27FC236}">
                <a16:creationId xmlns:a16="http://schemas.microsoft.com/office/drawing/2014/main" id="{6570CC06-DB21-401C-BCF8-AAC5FF550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24" name="Title 1">
            <a:extLst>
              <a:ext uri="{FF2B5EF4-FFF2-40B4-BE49-F238E27FC236}">
                <a16:creationId xmlns:a16="http://schemas.microsoft.com/office/drawing/2014/main" id="{6C83E956-CD9C-6FCF-1EEE-B3143A911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9360" y="660814"/>
            <a:ext cx="3154680" cy="19853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l" defTabSz="914400" eaLnBrk="1" hangingPunct="1">
              <a:lnSpc>
                <a:spcPct val="90000"/>
              </a:lnSpc>
            </a:pPr>
            <a:r>
              <a:rPr lang="en-US" altLang="en-US" sz="4400" b="1" dirty="0">
                <a:solidFill>
                  <a:srgbClr val="002060"/>
                </a:solidFill>
                <a:ea typeface="+mj-ea"/>
                <a:cs typeface="+mj-cs"/>
              </a:rPr>
              <a:t>Real world context</a:t>
            </a:r>
            <a:r>
              <a:rPr lang="en-US" altLang="en-US" sz="4400" b="1" dirty="0">
                <a:solidFill>
                  <a:srgbClr val="FF0000"/>
                </a:solidFill>
                <a:ea typeface="+mj-ea"/>
                <a:cs typeface="+mj-cs"/>
              </a:rPr>
              <a:t>:</a:t>
            </a:r>
            <a:r>
              <a:rPr lang="en-US" altLang="en-US" sz="44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altLang="en-US" sz="4400" b="1" dirty="0">
                <a:solidFill>
                  <a:srgbClr val="FFFF00"/>
                </a:solidFill>
                <a:ea typeface="+mj-ea"/>
                <a:cs typeface="+mj-cs"/>
              </a:rPr>
              <a:t>Law of</a:t>
            </a:r>
            <a:r>
              <a:rPr lang="en-US" altLang="en-US" sz="4400" b="1" dirty="0">
                <a:solidFill>
                  <a:srgbClr val="FF0000"/>
                </a:solidFill>
                <a:ea typeface="+mj-ea"/>
                <a:cs typeface="+mj-cs"/>
              </a:rPr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B21EB-2301-1210-0254-A8D6096D8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836" y="515400"/>
            <a:ext cx="2578608" cy="1721220"/>
          </a:xfrm>
          <a:prstGeom prst="rect">
            <a:avLst/>
          </a:prstGeom>
        </p:spPr>
      </p:pic>
      <p:sp>
        <p:nvSpPr>
          <p:cNvPr id="389131" name="sketch line">
            <a:extLst>
              <a:ext uri="{FF2B5EF4-FFF2-40B4-BE49-F238E27FC236}">
                <a16:creationId xmlns:a16="http://schemas.microsoft.com/office/drawing/2014/main" id="{15B998FC-4B98-4A07-B159-9E629180A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3306950"/>
            <a:ext cx="2674620" cy="13716"/>
          </a:xfrm>
          <a:custGeom>
            <a:avLst/>
            <a:gdLst>
              <a:gd name="connsiteX0" fmla="*/ 0 w 2674620"/>
              <a:gd name="connsiteY0" fmla="*/ 0 h 13716"/>
              <a:gd name="connsiteX1" fmla="*/ 641909 w 2674620"/>
              <a:gd name="connsiteY1" fmla="*/ 0 h 13716"/>
              <a:gd name="connsiteX2" fmla="*/ 1337310 w 2674620"/>
              <a:gd name="connsiteY2" fmla="*/ 0 h 13716"/>
              <a:gd name="connsiteX3" fmla="*/ 1979219 w 2674620"/>
              <a:gd name="connsiteY3" fmla="*/ 0 h 13716"/>
              <a:gd name="connsiteX4" fmla="*/ 2674620 w 2674620"/>
              <a:gd name="connsiteY4" fmla="*/ 0 h 13716"/>
              <a:gd name="connsiteX5" fmla="*/ 2674620 w 2674620"/>
              <a:gd name="connsiteY5" fmla="*/ 13716 h 13716"/>
              <a:gd name="connsiteX6" fmla="*/ 1952473 w 2674620"/>
              <a:gd name="connsiteY6" fmla="*/ 13716 h 13716"/>
              <a:gd name="connsiteX7" fmla="*/ 1257071 w 2674620"/>
              <a:gd name="connsiteY7" fmla="*/ 13716 h 13716"/>
              <a:gd name="connsiteX8" fmla="*/ 615163 w 2674620"/>
              <a:gd name="connsiteY8" fmla="*/ 13716 h 13716"/>
              <a:gd name="connsiteX9" fmla="*/ 0 w 2674620"/>
              <a:gd name="connsiteY9" fmla="*/ 13716 h 13716"/>
              <a:gd name="connsiteX10" fmla="*/ 0 w 2674620"/>
              <a:gd name="connsiteY10" fmla="*/ 0 h 13716"/>
              <a:gd name="connsiteX0" fmla="*/ 0 w 2674620"/>
              <a:gd name="connsiteY0" fmla="*/ 0 h 13716"/>
              <a:gd name="connsiteX1" fmla="*/ 668655 w 2674620"/>
              <a:gd name="connsiteY1" fmla="*/ 0 h 13716"/>
              <a:gd name="connsiteX2" fmla="*/ 1364056 w 2674620"/>
              <a:gd name="connsiteY2" fmla="*/ 0 h 13716"/>
              <a:gd name="connsiteX3" fmla="*/ 2005965 w 2674620"/>
              <a:gd name="connsiteY3" fmla="*/ 0 h 13716"/>
              <a:gd name="connsiteX4" fmla="*/ 2674620 w 2674620"/>
              <a:gd name="connsiteY4" fmla="*/ 0 h 13716"/>
              <a:gd name="connsiteX5" fmla="*/ 2674620 w 2674620"/>
              <a:gd name="connsiteY5" fmla="*/ 13716 h 13716"/>
              <a:gd name="connsiteX6" fmla="*/ 1979219 w 2674620"/>
              <a:gd name="connsiteY6" fmla="*/ 13716 h 13716"/>
              <a:gd name="connsiteX7" fmla="*/ 1364056 w 2674620"/>
              <a:gd name="connsiteY7" fmla="*/ 13716 h 13716"/>
              <a:gd name="connsiteX8" fmla="*/ 748894 w 2674620"/>
              <a:gd name="connsiteY8" fmla="*/ 13716 h 13716"/>
              <a:gd name="connsiteX9" fmla="*/ 0 w 2674620"/>
              <a:gd name="connsiteY9" fmla="*/ 13716 h 13716"/>
              <a:gd name="connsiteX10" fmla="*/ 0 w 267462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4620" h="13716" fill="none" extrusionOk="0">
                <a:moveTo>
                  <a:pt x="0" y="0"/>
                </a:moveTo>
                <a:cubicBezTo>
                  <a:pt x="244784" y="-59462"/>
                  <a:pt x="371059" y="-9567"/>
                  <a:pt x="641909" y="0"/>
                </a:cubicBezTo>
                <a:cubicBezTo>
                  <a:pt x="852702" y="-34394"/>
                  <a:pt x="1150197" y="-13026"/>
                  <a:pt x="1337310" y="0"/>
                </a:cubicBezTo>
                <a:cubicBezTo>
                  <a:pt x="1545002" y="462"/>
                  <a:pt x="1824883" y="-27411"/>
                  <a:pt x="1979219" y="0"/>
                </a:cubicBezTo>
                <a:cubicBezTo>
                  <a:pt x="2152005" y="-16441"/>
                  <a:pt x="2392100" y="-18994"/>
                  <a:pt x="2674620" y="0"/>
                </a:cubicBezTo>
                <a:cubicBezTo>
                  <a:pt x="2674513" y="5446"/>
                  <a:pt x="2675177" y="8493"/>
                  <a:pt x="2674620" y="13716"/>
                </a:cubicBezTo>
                <a:cubicBezTo>
                  <a:pt x="2423389" y="19576"/>
                  <a:pt x="2141968" y="-12508"/>
                  <a:pt x="1952473" y="13716"/>
                </a:cubicBezTo>
                <a:cubicBezTo>
                  <a:pt x="1780305" y="13054"/>
                  <a:pt x="1496173" y="15022"/>
                  <a:pt x="1257071" y="13716"/>
                </a:cubicBezTo>
                <a:cubicBezTo>
                  <a:pt x="1056953" y="-7956"/>
                  <a:pt x="901133" y="48294"/>
                  <a:pt x="615163" y="13716"/>
                </a:cubicBezTo>
                <a:cubicBezTo>
                  <a:pt x="349800" y="-24830"/>
                  <a:pt x="273215" y="-311"/>
                  <a:pt x="0" y="13716"/>
                </a:cubicBezTo>
                <a:cubicBezTo>
                  <a:pt x="-745" y="8546"/>
                  <a:pt x="-357" y="5790"/>
                  <a:pt x="0" y="0"/>
                </a:cubicBezTo>
                <a:close/>
              </a:path>
              <a:path w="2674620" h="13716" stroke="0" extrusionOk="0">
                <a:moveTo>
                  <a:pt x="0" y="0"/>
                </a:moveTo>
                <a:cubicBezTo>
                  <a:pt x="204439" y="-5824"/>
                  <a:pt x="392275" y="-30066"/>
                  <a:pt x="668655" y="0"/>
                </a:cubicBezTo>
                <a:cubicBezTo>
                  <a:pt x="957286" y="-376"/>
                  <a:pt x="1203158" y="45046"/>
                  <a:pt x="1364056" y="0"/>
                </a:cubicBezTo>
                <a:cubicBezTo>
                  <a:pt x="1550728" y="-8702"/>
                  <a:pt x="1671920" y="-3421"/>
                  <a:pt x="2005965" y="0"/>
                </a:cubicBezTo>
                <a:cubicBezTo>
                  <a:pt x="2322666" y="-135"/>
                  <a:pt x="2467652" y="-30677"/>
                  <a:pt x="2674620" y="0"/>
                </a:cubicBezTo>
                <a:cubicBezTo>
                  <a:pt x="2675213" y="4121"/>
                  <a:pt x="2675427" y="8703"/>
                  <a:pt x="2674620" y="13716"/>
                </a:cubicBezTo>
                <a:cubicBezTo>
                  <a:pt x="2371053" y="10898"/>
                  <a:pt x="2240924" y="21632"/>
                  <a:pt x="1979219" y="13716"/>
                </a:cubicBezTo>
                <a:cubicBezTo>
                  <a:pt x="1712405" y="4979"/>
                  <a:pt x="1538156" y="8050"/>
                  <a:pt x="1364056" y="13716"/>
                </a:cubicBezTo>
                <a:cubicBezTo>
                  <a:pt x="1249783" y="35371"/>
                  <a:pt x="985576" y="-9762"/>
                  <a:pt x="748894" y="13716"/>
                </a:cubicBezTo>
                <a:cubicBezTo>
                  <a:pt x="476497" y="3248"/>
                  <a:pt x="170842" y="15551"/>
                  <a:pt x="0" y="13716"/>
                </a:cubicBezTo>
                <a:cubicBezTo>
                  <a:pt x="-673" y="9233"/>
                  <a:pt x="251" y="3434"/>
                  <a:pt x="0" y="0"/>
                </a:cubicBezTo>
                <a:close/>
              </a:path>
              <a:path w="2674620" h="13716" fill="none" stroke="0" extrusionOk="0">
                <a:moveTo>
                  <a:pt x="0" y="0"/>
                </a:moveTo>
                <a:cubicBezTo>
                  <a:pt x="232099" y="-30512"/>
                  <a:pt x="411137" y="-34014"/>
                  <a:pt x="641909" y="0"/>
                </a:cubicBezTo>
                <a:cubicBezTo>
                  <a:pt x="859586" y="38119"/>
                  <a:pt x="1134207" y="4042"/>
                  <a:pt x="1337310" y="0"/>
                </a:cubicBezTo>
                <a:cubicBezTo>
                  <a:pt x="1567199" y="2223"/>
                  <a:pt x="1786850" y="8560"/>
                  <a:pt x="1979219" y="0"/>
                </a:cubicBezTo>
                <a:cubicBezTo>
                  <a:pt x="2153019" y="-5186"/>
                  <a:pt x="2360582" y="-4792"/>
                  <a:pt x="2674620" y="0"/>
                </a:cubicBezTo>
                <a:cubicBezTo>
                  <a:pt x="2674762" y="5735"/>
                  <a:pt x="2674320" y="8408"/>
                  <a:pt x="2674620" y="13716"/>
                </a:cubicBezTo>
                <a:cubicBezTo>
                  <a:pt x="2399111" y="56736"/>
                  <a:pt x="2147818" y="-30478"/>
                  <a:pt x="1952473" y="13716"/>
                </a:cubicBezTo>
                <a:cubicBezTo>
                  <a:pt x="1782364" y="43724"/>
                  <a:pt x="1427541" y="36030"/>
                  <a:pt x="1257071" y="13716"/>
                </a:cubicBezTo>
                <a:cubicBezTo>
                  <a:pt x="1035614" y="19672"/>
                  <a:pt x="862673" y="23054"/>
                  <a:pt x="615163" y="13716"/>
                </a:cubicBezTo>
                <a:cubicBezTo>
                  <a:pt x="345340" y="-26618"/>
                  <a:pt x="289158" y="18400"/>
                  <a:pt x="0" y="13716"/>
                </a:cubicBezTo>
                <a:cubicBezTo>
                  <a:pt x="-12" y="8564"/>
                  <a:pt x="-1153" y="61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custGeom>
                    <a:avLst/>
                    <a:gdLst>
                      <a:gd name="connsiteX0" fmla="*/ 0 w 2674620"/>
                      <a:gd name="connsiteY0" fmla="*/ 0 h 13716"/>
                      <a:gd name="connsiteX1" fmla="*/ 641909 w 2674620"/>
                      <a:gd name="connsiteY1" fmla="*/ 0 h 13716"/>
                      <a:gd name="connsiteX2" fmla="*/ 1337310 w 2674620"/>
                      <a:gd name="connsiteY2" fmla="*/ 0 h 13716"/>
                      <a:gd name="connsiteX3" fmla="*/ 1979219 w 2674620"/>
                      <a:gd name="connsiteY3" fmla="*/ 0 h 13716"/>
                      <a:gd name="connsiteX4" fmla="*/ 2674620 w 2674620"/>
                      <a:gd name="connsiteY4" fmla="*/ 0 h 13716"/>
                      <a:gd name="connsiteX5" fmla="*/ 2674620 w 2674620"/>
                      <a:gd name="connsiteY5" fmla="*/ 13716 h 13716"/>
                      <a:gd name="connsiteX6" fmla="*/ 1952473 w 2674620"/>
                      <a:gd name="connsiteY6" fmla="*/ 13716 h 13716"/>
                      <a:gd name="connsiteX7" fmla="*/ 1257071 w 2674620"/>
                      <a:gd name="connsiteY7" fmla="*/ 13716 h 13716"/>
                      <a:gd name="connsiteX8" fmla="*/ 615163 w 2674620"/>
                      <a:gd name="connsiteY8" fmla="*/ 13716 h 13716"/>
                      <a:gd name="connsiteX9" fmla="*/ 0 w 2674620"/>
                      <a:gd name="connsiteY9" fmla="*/ 13716 h 13716"/>
                      <a:gd name="connsiteX10" fmla="*/ 0 w 2674620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74620" h="13716" fill="none" extrusionOk="0">
                        <a:moveTo>
                          <a:pt x="0" y="0"/>
                        </a:moveTo>
                        <a:cubicBezTo>
                          <a:pt x="223686" y="-27283"/>
                          <a:pt x="416037" y="8041"/>
                          <a:pt x="641909" y="0"/>
                        </a:cubicBezTo>
                        <a:cubicBezTo>
                          <a:pt x="867781" y="-8041"/>
                          <a:pt x="1125885" y="15252"/>
                          <a:pt x="1337310" y="0"/>
                        </a:cubicBezTo>
                        <a:cubicBezTo>
                          <a:pt x="1548735" y="-15252"/>
                          <a:pt x="1809020" y="-2338"/>
                          <a:pt x="1979219" y="0"/>
                        </a:cubicBezTo>
                        <a:cubicBezTo>
                          <a:pt x="2149418" y="2338"/>
                          <a:pt x="2403746" y="-23101"/>
                          <a:pt x="2674620" y="0"/>
                        </a:cubicBezTo>
                        <a:cubicBezTo>
                          <a:pt x="2675102" y="5583"/>
                          <a:pt x="2674550" y="8268"/>
                          <a:pt x="2674620" y="13716"/>
                        </a:cubicBezTo>
                        <a:cubicBezTo>
                          <a:pt x="2384204" y="34835"/>
                          <a:pt x="2124794" y="4805"/>
                          <a:pt x="1952473" y="13716"/>
                        </a:cubicBezTo>
                        <a:cubicBezTo>
                          <a:pt x="1780152" y="22627"/>
                          <a:pt x="1469502" y="4591"/>
                          <a:pt x="1257071" y="13716"/>
                        </a:cubicBezTo>
                        <a:cubicBezTo>
                          <a:pt x="1044640" y="22841"/>
                          <a:pt x="886842" y="45425"/>
                          <a:pt x="615163" y="13716"/>
                        </a:cubicBezTo>
                        <a:cubicBezTo>
                          <a:pt x="343484" y="-17993"/>
                          <a:pt x="280198" y="5574"/>
                          <a:pt x="0" y="13716"/>
                        </a:cubicBezTo>
                        <a:cubicBezTo>
                          <a:pt x="-117" y="8555"/>
                          <a:pt x="-542" y="6030"/>
                          <a:pt x="0" y="0"/>
                        </a:cubicBezTo>
                        <a:close/>
                      </a:path>
                      <a:path w="2674620" h="13716" stroke="0" extrusionOk="0">
                        <a:moveTo>
                          <a:pt x="0" y="0"/>
                        </a:moveTo>
                        <a:cubicBezTo>
                          <a:pt x="231855" y="-1293"/>
                          <a:pt x="402066" y="-28662"/>
                          <a:pt x="668655" y="0"/>
                        </a:cubicBezTo>
                        <a:cubicBezTo>
                          <a:pt x="935244" y="28662"/>
                          <a:pt x="1178759" y="24409"/>
                          <a:pt x="1364056" y="0"/>
                        </a:cubicBezTo>
                        <a:cubicBezTo>
                          <a:pt x="1549353" y="-24409"/>
                          <a:pt x="1706883" y="-9273"/>
                          <a:pt x="2005965" y="0"/>
                        </a:cubicBezTo>
                        <a:cubicBezTo>
                          <a:pt x="2305047" y="9273"/>
                          <a:pt x="2446507" y="-22114"/>
                          <a:pt x="2674620" y="0"/>
                        </a:cubicBezTo>
                        <a:cubicBezTo>
                          <a:pt x="2674976" y="3179"/>
                          <a:pt x="2674592" y="8354"/>
                          <a:pt x="2674620" y="13716"/>
                        </a:cubicBezTo>
                        <a:cubicBezTo>
                          <a:pt x="2376619" y="3697"/>
                          <a:pt x="2249009" y="42883"/>
                          <a:pt x="1979219" y="13716"/>
                        </a:cubicBezTo>
                        <a:cubicBezTo>
                          <a:pt x="1709429" y="-15451"/>
                          <a:pt x="1513733" y="31468"/>
                          <a:pt x="1364056" y="13716"/>
                        </a:cubicBezTo>
                        <a:cubicBezTo>
                          <a:pt x="1214379" y="-4036"/>
                          <a:pt x="982991" y="14417"/>
                          <a:pt x="748894" y="13716"/>
                        </a:cubicBezTo>
                        <a:cubicBezTo>
                          <a:pt x="514797" y="13015"/>
                          <a:pt x="177151" y="-10383"/>
                          <a:pt x="0" y="13716"/>
                        </a:cubicBezTo>
                        <a:cubicBezTo>
                          <a:pt x="-522" y="9329"/>
                          <a:pt x="225" y="358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109568-B20B-7065-5BC3-B12117BBC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763" y="289431"/>
            <a:ext cx="3308187" cy="2067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B1FD19-3023-83ED-6EB0-027D1BC7C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3227" y="3044767"/>
            <a:ext cx="5044217" cy="11232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37EB7B-60E8-1ED8-01A3-093F33F47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6884" y="3606413"/>
            <a:ext cx="1447941" cy="144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821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652D7AF-1C12-0583-DB46-BC3863A52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636" y="93258"/>
            <a:ext cx="4936725" cy="4375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7751DD-EB44-860C-040D-672661CEF1FE}"/>
              </a:ext>
            </a:extLst>
          </p:cNvPr>
          <p:cNvSpPr txBox="1"/>
          <p:nvPr/>
        </p:nvSpPr>
        <p:spPr>
          <a:xfrm>
            <a:off x="1071361" y="4588577"/>
            <a:ext cx="7001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https://www.youtube.com/watch?v=lET5OZmJesA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ECF59B0-AB34-8ADE-D3BC-D6A0583AA637}"/>
                  </a:ext>
                </a:extLst>
              </p14:cNvPr>
              <p14:cNvContentPartPr/>
              <p14:nvPr/>
            </p14:nvContentPartPr>
            <p14:xfrm>
              <a:off x="3532985" y="4137065"/>
              <a:ext cx="348840" cy="167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ECF59B0-AB34-8ADE-D3BC-D6A0583AA6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3985" y="4128065"/>
                <a:ext cx="3664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87E7DD2-28D1-010C-5EA9-B23E2244043A}"/>
                  </a:ext>
                </a:extLst>
              </p14:cNvPr>
              <p14:cNvContentPartPr/>
              <p14:nvPr/>
            </p14:nvContentPartPr>
            <p14:xfrm>
              <a:off x="3711185" y="4179185"/>
              <a:ext cx="171720" cy="176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87E7DD2-28D1-010C-5EA9-B23E224404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02545" y="4170545"/>
                <a:ext cx="189360" cy="19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66685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7C0E60-9CC6-92DA-CC35-567EDF09FD56}"/>
              </a:ext>
            </a:extLst>
          </p:cNvPr>
          <p:cNvSpPr txBox="1"/>
          <p:nvPr/>
        </p:nvSpPr>
        <p:spPr>
          <a:xfrm>
            <a:off x="331256" y="195486"/>
            <a:ext cx="8481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>
                <a:solidFill>
                  <a:srgbClr val="FF0000"/>
                </a:solidFill>
                <a:effectLst/>
              </a:rPr>
              <a:t>“</a:t>
            </a:r>
            <a:r>
              <a:rPr lang="en-CA" sz="4800" dirty="0">
                <a:solidFill>
                  <a:srgbClr val="FFFFFF"/>
                </a:solidFill>
                <a:effectLst/>
              </a:rPr>
              <a:t>I own none of the used </a:t>
            </a:r>
          </a:p>
          <a:p>
            <a:r>
              <a:rPr lang="en-CA" sz="4800" dirty="0">
                <a:solidFill>
                  <a:srgbClr val="FFFFFF"/>
                </a:solidFill>
                <a:effectLst/>
              </a:rPr>
              <a:t>material in this video, all rights reserved to the respectful owners. This video is for entertainment purposes only.</a:t>
            </a:r>
            <a:r>
              <a:rPr lang="en-CA" sz="4800" dirty="0">
                <a:solidFill>
                  <a:srgbClr val="FF0000"/>
                </a:solidFill>
                <a:effectLst/>
              </a:rPr>
              <a:t>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F215EA-85DA-A275-86E3-51F0C8538D08}"/>
              </a:ext>
            </a:extLst>
          </p:cNvPr>
          <p:cNvSpPr txBox="1"/>
          <p:nvPr/>
        </p:nvSpPr>
        <p:spPr>
          <a:xfrm>
            <a:off x="996341" y="3981138"/>
            <a:ext cx="71513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>Fair Dealing</a:t>
            </a:r>
            <a:r>
              <a:rPr lang="en-US" sz="6000" b="1" dirty="0">
                <a:solidFill>
                  <a:srgbClr val="FF0000"/>
                </a:solidFill>
              </a:rPr>
              <a:t>/</a:t>
            </a:r>
            <a:r>
              <a:rPr lang="en-US" sz="6000" b="1" dirty="0">
                <a:solidFill>
                  <a:srgbClr val="FFFF00"/>
                </a:solidFill>
              </a:rPr>
              <a:t>Use</a:t>
            </a:r>
            <a:r>
              <a:rPr lang="en-US" sz="6000" b="1" dirty="0">
                <a:solidFill>
                  <a:srgbClr val="FF0000"/>
                </a:solidFill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1666056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6DA4B6-5A70-762B-691C-4E0372C8A99B}"/>
              </a:ext>
            </a:extLst>
          </p:cNvPr>
          <p:cNvSpPr txBox="1"/>
          <p:nvPr/>
        </p:nvSpPr>
        <p:spPr>
          <a:xfrm>
            <a:off x="1087392" y="4587974"/>
            <a:ext cx="6969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https://www.youtube.com/watch?v=KDqjJRa2GpI</a:t>
            </a:r>
            <a:r>
              <a:rPr lang="en-US" dirty="0"/>
              <a:t> </a:t>
            </a:r>
          </a:p>
        </p:txBody>
      </p:sp>
      <p:pic>
        <p:nvPicPr>
          <p:cNvPr id="4" name="Picture 3" descr="A screenshot of a video&#10;&#10;Description automatically generated">
            <a:extLst>
              <a:ext uri="{FF2B5EF4-FFF2-40B4-BE49-F238E27FC236}">
                <a16:creationId xmlns:a16="http://schemas.microsoft.com/office/drawing/2014/main" id="{2E4E8426-EECC-E955-2C8B-0D5C81CF1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504" y="93861"/>
            <a:ext cx="4272992" cy="431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320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182449C3-EACB-FE47-2BBC-9B48444C8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43"/>
            <a:ext cx="7772400" cy="487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651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blue uniform&#10;&#10;Description automatically generated">
            <a:extLst>
              <a:ext uri="{FF2B5EF4-FFF2-40B4-BE49-F238E27FC236}">
                <a16:creationId xmlns:a16="http://schemas.microsoft.com/office/drawing/2014/main" id="{8037FE04-70F5-AC64-CED6-F9630847E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96" y="339502"/>
            <a:ext cx="4820624" cy="2550790"/>
          </a:xfrm>
          <a:prstGeom prst="rect">
            <a:avLst/>
          </a:prstGeom>
        </p:spPr>
      </p:pic>
      <p:pic>
        <p:nvPicPr>
          <p:cNvPr id="5" name="Picture 4" descr="A person and person in a crowd&#10;&#10;Description automatically generated">
            <a:extLst>
              <a:ext uri="{FF2B5EF4-FFF2-40B4-BE49-F238E27FC236}">
                <a16:creationId xmlns:a16="http://schemas.microsoft.com/office/drawing/2014/main" id="{6C10C98F-670E-0A98-3634-9061A815A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211710"/>
            <a:ext cx="461653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120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miling in front of a screen&#10;&#10;Description automatically generated">
            <a:extLst>
              <a:ext uri="{FF2B5EF4-FFF2-40B4-BE49-F238E27FC236}">
                <a16:creationId xmlns:a16="http://schemas.microsoft.com/office/drawing/2014/main" id="{EC702FDA-8489-C5C6-BAFA-D06720EC9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5486"/>
            <a:ext cx="7772400" cy="41749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518B35-9259-534A-D1FA-756190047FFB}"/>
              </a:ext>
            </a:extLst>
          </p:cNvPr>
          <p:cNvSpPr txBox="1"/>
          <p:nvPr/>
        </p:nvSpPr>
        <p:spPr>
          <a:xfrm>
            <a:off x="2883630" y="4587974"/>
            <a:ext cx="3435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…</a:t>
            </a:r>
            <a:r>
              <a:rPr lang="en-US" dirty="0">
                <a:solidFill>
                  <a:schemeClr val="bg1"/>
                </a:solidFill>
              </a:rPr>
              <a:t>pause &amp; discuss</a:t>
            </a:r>
            <a:r>
              <a:rPr lang="en-US" dirty="0">
                <a:solidFill>
                  <a:srgbClr val="FFFF00"/>
                </a:solidFill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chemeClr val="bg1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5416630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A3672B-979F-4EF6-9045-25A7197A9091}"/>
              </a:ext>
            </a:extLst>
          </p:cNvPr>
          <p:cNvSpPr txBox="1"/>
          <p:nvPr/>
        </p:nvSpPr>
        <p:spPr>
          <a:xfrm>
            <a:off x="105873" y="1479143"/>
            <a:ext cx="893225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“</a:t>
            </a:r>
            <a:r>
              <a:rPr lang="en-US" sz="3400" dirty="0">
                <a:solidFill>
                  <a:schemeClr val="bg1"/>
                </a:solidFill>
              </a:rPr>
              <a:t>They should enter dancing with the Stars.</a:t>
            </a:r>
            <a:r>
              <a:rPr lang="en-US" sz="3400" dirty="0">
                <a:solidFill>
                  <a:srgbClr val="FF0000"/>
                </a:solidFill>
              </a:rPr>
              <a:t>”</a:t>
            </a:r>
            <a:r>
              <a:rPr lang="en-US" sz="3400" dirty="0">
                <a:solidFill>
                  <a:srgbClr val="FFFF00"/>
                </a:solidFill>
              </a:rPr>
              <a:t>…</a:t>
            </a:r>
          </a:p>
          <a:p>
            <a:pPr algn="ctr"/>
            <a:r>
              <a:rPr lang="en-US" sz="3400" dirty="0">
                <a:solidFill>
                  <a:srgbClr val="FF0000"/>
                </a:solidFill>
              </a:rPr>
              <a:t>“</a:t>
            </a:r>
            <a:r>
              <a:rPr lang="en-US" sz="3400" dirty="0">
                <a:solidFill>
                  <a:schemeClr val="bg1"/>
                </a:solidFill>
              </a:rPr>
              <a:t>Uh…Dang!...You hear them sing that</a:t>
            </a:r>
            <a:r>
              <a:rPr lang="en-US" sz="3400" dirty="0">
                <a:solidFill>
                  <a:srgbClr val="FF0000"/>
                </a:solidFill>
              </a:rPr>
              <a:t>”</a:t>
            </a:r>
            <a:r>
              <a:rPr lang="en-US" sz="3400" dirty="0">
                <a:solidFill>
                  <a:srgbClr val="FFFF00"/>
                </a:solidFill>
              </a:rPr>
              <a:t>…</a:t>
            </a:r>
          </a:p>
          <a:p>
            <a:pPr algn="ctr"/>
            <a:r>
              <a:rPr lang="en-US" sz="3400" dirty="0">
                <a:solidFill>
                  <a:srgbClr val="FF0000"/>
                </a:solidFill>
              </a:rPr>
              <a:t>“</a:t>
            </a:r>
            <a:r>
              <a:rPr lang="en-US" sz="3400" dirty="0">
                <a:solidFill>
                  <a:schemeClr val="bg1"/>
                </a:solidFill>
              </a:rPr>
              <a:t>They are going to ???? the military</a:t>
            </a:r>
            <a:r>
              <a:rPr lang="en-US" sz="3400" dirty="0">
                <a:solidFill>
                  <a:srgbClr val="FFFF00"/>
                </a:solidFill>
              </a:rPr>
              <a:t>…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400" dirty="0">
                <a:solidFill>
                  <a:schemeClr val="bg1"/>
                </a:solidFill>
              </a:rPr>
              <a:t>fighting each other. I didn’t realize that.</a:t>
            </a:r>
            <a:r>
              <a:rPr lang="en-US" sz="3400" dirty="0">
                <a:solidFill>
                  <a:srgbClr val="FF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1206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98D02916-25C7-1A4B-8825-5056D4FF1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89857"/>
            <a:ext cx="7772400" cy="41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4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E6A63C-978C-3DBE-829B-7AB5C05D415D}"/>
              </a:ext>
            </a:extLst>
          </p:cNvPr>
          <p:cNvSpPr txBox="1"/>
          <p:nvPr/>
        </p:nvSpPr>
        <p:spPr>
          <a:xfrm>
            <a:off x="1951442" y="4155926"/>
            <a:ext cx="5241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Rowan Meredith World Tour News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BD5612-9A9D-D8BE-588D-69AF1651D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256" y="627534"/>
            <a:ext cx="5683488" cy="318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472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00BE8E-55E4-75D1-11CD-DBCB481043B7}"/>
              </a:ext>
            </a:extLst>
          </p:cNvPr>
          <p:cNvSpPr txBox="1"/>
          <p:nvPr/>
        </p:nvSpPr>
        <p:spPr>
          <a:xfrm>
            <a:off x="992815" y="4515966"/>
            <a:ext cx="7158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https://www.youtube.com/watch?v=5BswN_L9XgE</a:t>
            </a:r>
            <a:r>
              <a:rPr lang="en-US" dirty="0"/>
              <a:t> </a:t>
            </a:r>
          </a:p>
        </p:txBody>
      </p:sp>
      <p:pic>
        <p:nvPicPr>
          <p:cNvPr id="4" name="Picture 3" descr="A screenshot of a video chat&#10;&#10;Description automatically generated">
            <a:extLst>
              <a:ext uri="{FF2B5EF4-FFF2-40B4-BE49-F238E27FC236}">
                <a16:creationId xmlns:a16="http://schemas.microsoft.com/office/drawing/2014/main" id="{684ACE38-341D-979D-113E-2B8CEAF7E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538" y="145558"/>
            <a:ext cx="2698923" cy="428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630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headphones&#10;&#10;Description automatically generated">
            <a:extLst>
              <a:ext uri="{FF2B5EF4-FFF2-40B4-BE49-F238E27FC236}">
                <a16:creationId xmlns:a16="http://schemas.microsoft.com/office/drawing/2014/main" id="{A400F574-90FE-DB83-B9D4-0C17F1FC3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2016"/>
            <a:ext cx="7772400" cy="493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148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headphones&#10;&#10;Description automatically generated">
            <a:extLst>
              <a:ext uri="{FF2B5EF4-FFF2-40B4-BE49-F238E27FC236}">
                <a16:creationId xmlns:a16="http://schemas.microsoft.com/office/drawing/2014/main" id="{F659E828-712C-A77B-31EC-090A83F1A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3651"/>
            <a:ext cx="7772400" cy="493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328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headphones and a picture of a person&#10;&#10;Description automatically generated">
            <a:extLst>
              <a:ext uri="{FF2B5EF4-FFF2-40B4-BE49-F238E27FC236}">
                <a16:creationId xmlns:a16="http://schemas.microsoft.com/office/drawing/2014/main" id="{89907F49-9072-F92B-F95A-257811301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3769"/>
            <a:ext cx="7772400" cy="495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804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B7E6EF-3707-823B-34F0-DE4EC636BE2A}"/>
              </a:ext>
            </a:extLst>
          </p:cNvPr>
          <p:cNvSpPr txBox="1"/>
          <p:nvPr/>
        </p:nvSpPr>
        <p:spPr>
          <a:xfrm>
            <a:off x="2314812" y="709702"/>
            <a:ext cx="4514376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22:03</a:t>
            </a:r>
          </a:p>
          <a:p>
            <a:pPr algn="ctr"/>
            <a:r>
              <a:rPr lang="en-US" sz="9600" dirty="0">
                <a:solidFill>
                  <a:srgbClr val="FF0000"/>
                </a:solidFill>
              </a:rPr>
              <a:t>+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“</a:t>
            </a:r>
            <a:r>
              <a:rPr lang="en-US" sz="4400" dirty="0">
                <a:solidFill>
                  <a:schemeClr val="bg1"/>
                </a:solidFill>
              </a:rPr>
              <a:t>Making of</a:t>
            </a:r>
            <a:r>
              <a:rPr lang="en-US" sz="4400" dirty="0">
                <a:solidFill>
                  <a:srgbClr val="FF0000"/>
                </a:solidFill>
              </a:rPr>
              <a:t>” </a:t>
            </a:r>
            <a:r>
              <a:rPr lang="en-US" sz="4400" dirty="0">
                <a:solidFill>
                  <a:srgbClr val="FFFF00"/>
                </a:solidFill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6072359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95DD3E0-6B33-B648-9399-C3A1C3DBE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39" y="987574"/>
            <a:ext cx="840752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108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cument with text on it&#10;&#10;Description automatically generated">
            <a:extLst>
              <a:ext uri="{FF2B5EF4-FFF2-40B4-BE49-F238E27FC236}">
                <a16:creationId xmlns:a16="http://schemas.microsoft.com/office/drawing/2014/main" id="{E7731367-7636-7F2B-EB36-BD0401E3D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997" y="51169"/>
            <a:ext cx="4116005" cy="50411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BAA9D6-4CBA-3148-85D9-F0BF876A06C3}"/>
                  </a:ext>
                </a:extLst>
              </p14:cNvPr>
              <p14:cNvContentPartPr/>
              <p14:nvPr/>
            </p14:nvContentPartPr>
            <p14:xfrm>
              <a:off x="2756825" y="1870145"/>
              <a:ext cx="132480" cy="270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BAA9D6-4CBA-3148-85D9-F0BF876A06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7825" y="1861145"/>
                <a:ext cx="1501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5F0F2DB-9683-A398-9222-7F69FD30D7D5}"/>
                  </a:ext>
                </a:extLst>
              </p14:cNvPr>
              <p14:cNvContentPartPr/>
              <p14:nvPr/>
            </p14:nvContentPartPr>
            <p14:xfrm>
              <a:off x="3711185" y="597185"/>
              <a:ext cx="99792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5F0F2DB-9683-A398-9222-7F69FD30D7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02545" y="588545"/>
                <a:ext cx="10155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386FA7D-0DD5-B7AD-CB49-7BEA490F7646}"/>
                  </a:ext>
                </a:extLst>
              </p14:cNvPr>
              <p14:cNvContentPartPr/>
              <p14:nvPr/>
            </p14:nvContentPartPr>
            <p14:xfrm>
              <a:off x="2777345" y="3466385"/>
              <a:ext cx="52920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386FA7D-0DD5-B7AD-CB49-7BEA490F764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68345" y="3457745"/>
                <a:ext cx="5468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46092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&#10;&#10;Description automatically generated">
            <a:extLst>
              <a:ext uri="{FF2B5EF4-FFF2-40B4-BE49-F238E27FC236}">
                <a16:creationId xmlns:a16="http://schemas.microsoft.com/office/drawing/2014/main" id="{D04F1CFE-45D7-C7C3-2B8C-68E9FC79C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030" y="222753"/>
            <a:ext cx="6045940" cy="469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363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news article&#10;&#10;Description automatically generated">
            <a:extLst>
              <a:ext uri="{FF2B5EF4-FFF2-40B4-BE49-F238E27FC236}">
                <a16:creationId xmlns:a16="http://schemas.microsoft.com/office/drawing/2014/main" id="{7F0394D6-102E-4FE1-2B9F-76AA6D891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991" y="205755"/>
            <a:ext cx="4278018" cy="47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92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document&#10;&#10;Description automatically generated">
            <a:extLst>
              <a:ext uri="{FF2B5EF4-FFF2-40B4-BE49-F238E27FC236}">
                <a16:creationId xmlns:a16="http://schemas.microsoft.com/office/drawing/2014/main" id="{BE6ADDEC-0619-B710-038A-918BE107C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127" y="169751"/>
            <a:ext cx="3939745" cy="4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5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740B71-FA16-7FB1-FC6D-9967F5A084DE}"/>
              </a:ext>
            </a:extLst>
          </p:cNvPr>
          <p:cNvSpPr txBox="1"/>
          <p:nvPr/>
        </p:nvSpPr>
        <p:spPr>
          <a:xfrm>
            <a:off x="1581437" y="411510"/>
            <a:ext cx="598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Today</a:t>
            </a:r>
            <a:r>
              <a:rPr lang="en-US" sz="36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’</a:t>
            </a:r>
            <a:r>
              <a:rPr lang="en-US" sz="3600" dirty="0">
                <a:solidFill>
                  <a:srgbClr val="FFF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s Group Presentation</a:t>
            </a:r>
            <a:endParaRPr lang="en-US" sz="3600" dirty="0">
              <a:solidFill>
                <a:srgbClr val="FF00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8931F-ECC5-A5A6-DF6B-B94F3A436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685" y="1329612"/>
            <a:ext cx="5670630" cy="317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809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B6393-946C-ED42-EB08-190A2C8F2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A5C96-08FB-F237-B596-ED49BA26AD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85900" y="838200"/>
            <a:ext cx="6172200" cy="3455988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92D050"/>
                </a:solidFill>
              </a:rPr>
              <a:t>QUESTIONS</a:t>
            </a:r>
            <a:r>
              <a:rPr lang="en-US" sz="66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FFFF00"/>
                </a:solidFill>
              </a:rPr>
              <a:t>THOUGHTS</a:t>
            </a:r>
            <a:r>
              <a:rPr lang="en-US" sz="66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6600" dirty="0">
                <a:solidFill>
                  <a:srgbClr val="FFFFFF"/>
                </a:solidFill>
              </a:rPr>
              <a:t> DISCUSSION</a:t>
            </a:r>
            <a:r>
              <a:rPr lang="en-US" sz="6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54680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>
            <a:extLst>
              <a:ext uri="{FF2B5EF4-FFF2-40B4-BE49-F238E27FC236}">
                <a16:creationId xmlns:a16="http://schemas.microsoft.com/office/drawing/2014/main" id="{99514D95-E160-DA61-B369-E33F42321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349250"/>
            <a:ext cx="449897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873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Content Placeholder 3" descr="800px-Smarties-UK-Candies.jpg">
            <a:extLst>
              <a:ext uri="{FF2B5EF4-FFF2-40B4-BE49-F238E27FC236}">
                <a16:creationId xmlns:a16="http://schemas.microsoft.com/office/drawing/2014/main" id="{51204570-E3F9-D519-3E0A-F6E5A0829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" b="713"/>
          <a:stretch>
            <a:fillRect/>
          </a:stretch>
        </p:blipFill>
        <p:spPr bwMode="auto">
          <a:xfrm>
            <a:off x="460375" y="2173288"/>
            <a:ext cx="410051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4" name="Content Placeholder 3" descr="691px-M&amp;M's_Plain.jpg">
            <a:extLst>
              <a:ext uri="{FF2B5EF4-FFF2-40B4-BE49-F238E27FC236}">
                <a16:creationId xmlns:a16="http://schemas.microsoft.com/office/drawing/2014/main" id="{397DBF42-8253-FB02-74FF-1DC84D066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r="-745" b="3815"/>
          <a:stretch>
            <a:fillRect/>
          </a:stretch>
        </p:blipFill>
        <p:spPr bwMode="auto">
          <a:xfrm>
            <a:off x="4932363" y="1419225"/>
            <a:ext cx="367665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EC0161-8E68-DDBB-9A4C-6743DC2062A6}"/>
              </a:ext>
            </a:extLst>
          </p:cNvPr>
          <p:cNvSpPr txBox="1"/>
          <p:nvPr/>
        </p:nvSpPr>
        <p:spPr>
          <a:xfrm>
            <a:off x="809625" y="268288"/>
            <a:ext cx="7500938" cy="706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4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A MATTER OF PERSPECTIVE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4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6116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itle 1">
            <a:extLst>
              <a:ext uri="{FF2B5EF4-FFF2-40B4-BE49-F238E27FC236}">
                <a16:creationId xmlns:a16="http://schemas.microsoft.com/office/drawing/2014/main" id="{4F81965D-546A-6AD2-EB24-0C99DAC0A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0"/>
            <a:ext cx="6172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</a:p>
        </p:txBody>
      </p:sp>
      <p:pic>
        <p:nvPicPr>
          <p:cNvPr id="193538" name="Content Placeholder 3">
            <a:extLst>
              <a:ext uri="{FF2B5EF4-FFF2-40B4-BE49-F238E27FC236}">
                <a16:creationId xmlns:a16="http://schemas.microsoft.com/office/drawing/2014/main" id="{0B5749DD-BECE-8AF1-062C-5B0F9EC6A35F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484" y="987574"/>
            <a:ext cx="6172200" cy="34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2A5188-0B3F-E61F-A970-1EC03FC2B336}"/>
              </a:ext>
            </a:extLst>
          </p:cNvPr>
          <p:cNvSpPr txBox="1"/>
          <p:nvPr/>
        </p:nvSpPr>
        <p:spPr>
          <a:xfrm>
            <a:off x="2253416" y="4683423"/>
            <a:ext cx="4637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Earth from 900 Million Miles Away (2013 Cassini)</a:t>
            </a:r>
          </a:p>
        </p:txBody>
      </p:sp>
    </p:spTree>
    <p:extLst>
      <p:ext uri="{BB962C8B-B14F-4D97-AF65-F5344CB8AC3E}">
        <p14:creationId xmlns:p14="http://schemas.microsoft.com/office/powerpoint/2010/main" val="1250640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itle 1">
            <a:extLst>
              <a:ext uri="{FF2B5EF4-FFF2-40B4-BE49-F238E27FC236}">
                <a16:creationId xmlns:a16="http://schemas.microsoft.com/office/drawing/2014/main" id="{4F81965D-546A-6AD2-EB24-0C99DAC0A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0" y="37728"/>
            <a:ext cx="6172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Perspective</a:t>
            </a:r>
          </a:p>
        </p:txBody>
      </p:sp>
      <p:pic>
        <p:nvPicPr>
          <p:cNvPr id="4" name="Picture 3" descr="A light in the sky&#10;&#10;Description automatically generated">
            <a:extLst>
              <a:ext uri="{FF2B5EF4-FFF2-40B4-BE49-F238E27FC236}">
                <a16:creationId xmlns:a16="http://schemas.microsoft.com/office/drawing/2014/main" id="{601C4705-B163-5EA7-54F7-CDE5B95A2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301" y="1006972"/>
            <a:ext cx="5297838" cy="3521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A5B1FB-9DFA-3233-C279-5E5394367CEF}"/>
              </a:ext>
            </a:extLst>
          </p:cNvPr>
          <p:cNvSpPr txBox="1"/>
          <p:nvPr/>
        </p:nvSpPr>
        <p:spPr>
          <a:xfrm>
            <a:off x="2171918" y="4497803"/>
            <a:ext cx="483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Earth from 3.7 Billion Miles Away (1990 Voyager 1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03455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1" name="Content Placeholder 3" descr="Thank-you-word-cloud.jpg">
            <a:extLst>
              <a:ext uri="{FF2B5EF4-FFF2-40B4-BE49-F238E27FC236}">
                <a16:creationId xmlns:a16="http://schemas.microsoft.com/office/drawing/2014/main" id="{7DA8707A-A7D9-8555-BB13-9DD5DB53E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1"/>
          <a:stretch>
            <a:fillRect/>
          </a:stretch>
        </p:blipFill>
        <p:spPr bwMode="auto">
          <a:xfrm>
            <a:off x="1054100" y="749300"/>
            <a:ext cx="70358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295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09E9-E0F1-9BDB-F493-25BEF161C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763"/>
            <a:ext cx="6858000" cy="9382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latin typeface="+mn-lt"/>
                <a:cs typeface="Times New Roman"/>
              </a:rPr>
              <a:t>  Always include a cat picture</a:t>
            </a:r>
          </a:p>
        </p:txBody>
      </p:sp>
      <p:sp>
        <p:nvSpPr>
          <p:cNvPr id="195586" name="Content Placeholder 2">
            <a:extLst>
              <a:ext uri="{FF2B5EF4-FFF2-40B4-BE49-F238E27FC236}">
                <a16:creationId xmlns:a16="http://schemas.microsoft.com/office/drawing/2014/main" id="{39AB2247-242A-B210-DFBA-2DFB57DDE661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485900" y="942975"/>
            <a:ext cx="6172200" cy="33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chemeClr val="bg1"/>
                </a:solidFill>
                <a:cs typeface="Times New Roman" panose="02020603050405020304" pitchFamily="18" charset="0"/>
              </a:rPr>
              <a:t>          </a:t>
            </a:r>
            <a:endParaRPr lang="en-US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 </a:t>
            </a:r>
          </a:p>
        </p:txBody>
      </p:sp>
      <p:pic>
        <p:nvPicPr>
          <p:cNvPr id="195587" name="Content Placeholder 3" descr="cat-1382015906Wuw.jpg">
            <a:extLst>
              <a:ext uri="{FF2B5EF4-FFF2-40B4-BE49-F238E27FC236}">
                <a16:creationId xmlns:a16="http://schemas.microsoft.com/office/drawing/2014/main" id="{F7A3CCDA-2168-BE15-DC72-4CEE5887E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r="-270"/>
          <a:stretch>
            <a:fillRect/>
          </a:stretch>
        </p:blipFill>
        <p:spPr bwMode="auto">
          <a:xfrm>
            <a:off x="2120900" y="1055688"/>
            <a:ext cx="49117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326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D5EFD-BC99-77A3-213D-0B7C80CFB1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85900" y="1651000"/>
            <a:ext cx="6172200" cy="2643188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CA" i="1" dirty="0">
                <a:solidFill>
                  <a:schemeClr val="bg1"/>
                </a:solidFill>
              </a:rPr>
              <a:t>In learning you will teach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CA" i="1" dirty="0">
                <a:solidFill>
                  <a:schemeClr val="bg1"/>
                </a:solidFill>
              </a:rPr>
              <a:t>And in teaching you will learn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Phil Collins' </a:t>
            </a:r>
            <a:r>
              <a:rPr lang="en-CA" i="1" dirty="0">
                <a:solidFill>
                  <a:schemeClr val="bg1">
                    <a:lumMod val="65000"/>
                  </a:schemeClr>
                </a:solidFill>
              </a:rPr>
              <a:t>Son of Man  </a:t>
            </a:r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(1999)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850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38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07FDC7-2BD6-E2FF-E0B0-E2E0B6CCC3E6}"/>
              </a:ext>
            </a:extLst>
          </p:cNvPr>
          <p:cNvSpPr txBox="1"/>
          <p:nvPr/>
        </p:nvSpPr>
        <p:spPr>
          <a:xfrm>
            <a:off x="985665" y="1509921"/>
            <a:ext cx="717266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Brandon Cormier</a:t>
            </a:r>
            <a:r>
              <a:rPr lang="en-CA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C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Josh Lerner</a:t>
            </a:r>
            <a:r>
              <a:rPr lang="en-CA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C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CA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Rares</a:t>
            </a:r>
            <a:r>
              <a:rPr lang="en-C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Minecan</a:t>
            </a:r>
            <a:r>
              <a:rPr lang="en-CA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C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Sian Smart</a:t>
            </a:r>
            <a:r>
              <a:rPr lang="en-CA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CA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Joseph Somers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03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8EFED974-9F99-E127-D2AC-B60F67B43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580" y="169751"/>
            <a:ext cx="3018839" cy="4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92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BC Brand 1">
      <a:dk1>
        <a:srgbClr val="002040"/>
      </a:dk1>
      <a:lt1>
        <a:sysClr val="window" lastClr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ustom 1">
      <a:dk1>
        <a:srgbClr val="002040"/>
      </a:dk1>
      <a:lt1>
        <a:srgbClr val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8796</TotalTime>
  <Words>1007</Words>
  <Application>Microsoft Macintosh PowerPoint</Application>
  <PresentationFormat>On-screen Show (16:9)</PresentationFormat>
  <Paragraphs>136</Paragraphs>
  <Slides>78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94" baseType="lpstr">
      <vt:lpstr>ＭＳ Ｐゴシック</vt:lpstr>
      <vt:lpstr>Apple Chancery</vt:lpstr>
      <vt:lpstr>Arial</vt:lpstr>
      <vt:lpstr>Arial Hebrew Scholar</vt:lpstr>
      <vt:lpstr>Calibri</vt:lpstr>
      <vt:lpstr>Helvetica</vt:lpstr>
      <vt:lpstr>Symbol</vt:lpstr>
      <vt:lpstr>Times</vt:lpstr>
      <vt:lpstr>Times New Roman</vt:lpstr>
      <vt:lpstr>Verdana</vt:lpstr>
      <vt:lpstr>Whitney Book</vt:lpstr>
      <vt:lpstr>Whitney SSm A</vt:lpstr>
      <vt:lpstr>WhitneyHTF-Bold</vt:lpstr>
      <vt:lpstr>Wingdings</vt:lpstr>
      <vt:lpstr>Office Theme</vt:lpstr>
      <vt:lpstr>2_Office Theme</vt:lpstr>
      <vt:lpstr>PowerPoint Presentation</vt:lpstr>
      <vt:lpstr>Permission to Record?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full privileges on the website  </vt:lpstr>
      <vt:lpstr>Why post?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“Living” Syllabus 2nd Edition</vt:lpstr>
      <vt:lpstr>PowerPoint Presentation</vt:lpstr>
      <vt:lpstr>PowerPoint Presentation</vt:lpstr>
      <vt:lpstr>PowerPoint Presentation</vt:lpstr>
      <vt:lpstr>PowerPoint Presentation</vt:lpstr>
      <vt:lpstr>Embedded Self Socratic A.I.: When?</vt:lpstr>
      <vt:lpstr>Notes on Grades</vt:lpstr>
      <vt:lpstr>Paper Confessional (Jon)  (or what I learned one winter holiday)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Grades (primarily)</vt:lpstr>
      <vt:lpstr>PowerPoint Presentation</vt:lpstr>
      <vt:lpstr>Office “Hours”: Jon</vt:lpstr>
      <vt:lpstr>Office “Hours”: Rowan???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 world context: Law of…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Perspective</vt:lpstr>
      <vt:lpstr>More Perspective</vt:lpstr>
      <vt:lpstr>PowerPoint Presentation</vt:lpstr>
      <vt:lpstr>  Always include a cat picture</vt:lpstr>
      <vt:lpstr>PowerPoint Presentation</vt:lpstr>
      <vt:lpstr>PowerPoint Presentation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Goncalves</dc:creator>
  <cp:lastModifiedBy>Jon Festinger</cp:lastModifiedBy>
  <cp:revision>531</cp:revision>
  <cp:lastPrinted>2016-07-11T18:15:24Z</cp:lastPrinted>
  <dcterms:created xsi:type="dcterms:W3CDTF">2010-06-15T20:07:28Z</dcterms:created>
  <dcterms:modified xsi:type="dcterms:W3CDTF">2024-03-13T05:37:50Z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4437412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D8.0.8</vt:lpwstr>
  </property>
</Properties>
</file>